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9" r:id="rId4"/>
    <p:sldMasterId id="2147483700" r:id="rId5"/>
    <p:sldMasterId id="2147483701" r:id="rId6"/>
    <p:sldMasterId id="2147483702" r:id="rId7"/>
    <p:sldMasterId id="2147483703"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y="6858000" cx="12192000"/>
  <p:notesSz cx="6858000" cy="9144000"/>
  <p:embeddedFontLst>
    <p:embeddedFont>
      <p:font typeface="PT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72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729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font" Target="fonts/PTSans-bold.fntdata"/><Relationship Id="rId27" Type="http://schemas.openxmlformats.org/officeDocument/2006/relationships/font" Target="fonts/PTSans-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TSans-italic.fntdata"/><Relationship Id="rId7" Type="http://schemas.openxmlformats.org/officeDocument/2006/relationships/slideMaster" Target="slideMasters/slideMaster4.xml"/><Relationship Id="rId8" Type="http://schemas.openxmlformats.org/officeDocument/2006/relationships/slideMaster" Target="slideMasters/slideMaster5.xml"/><Relationship Id="rId30" Type="http://schemas.openxmlformats.org/officeDocument/2006/relationships/font" Target="fonts/PTSans-boldItalic.fntdata"/><Relationship Id="rId11" Type="http://schemas.openxmlformats.org/officeDocument/2006/relationships/slide" Target="slides/slide2.xml"/><Relationship Id="rId10" Type="http://schemas.openxmlformats.org/officeDocument/2006/relationships/slide" Target="slides/slide1.xml"/><Relationship Id="rId13" Type="http://schemas.openxmlformats.org/officeDocument/2006/relationships/slide" Target="slides/slide4.xml"/><Relationship Id="rId12" Type="http://schemas.openxmlformats.org/officeDocument/2006/relationships/slide" Target="slides/slide3.xml"/><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4d3bd2abd9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g4d3bd2abd9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chemeClr val="dk1"/>
              </a:buClr>
              <a:buSzPts val="1200"/>
              <a:buFont typeface="Calibri"/>
              <a:buChar char="●"/>
            </a:pPr>
            <a:r>
              <a:rPr lang="en-US"/>
              <a:t>Monthly series, we’ll include some quick intro info about the program for those of you that are new or not yet signed up</a:t>
            </a:r>
            <a:endParaRPr/>
          </a:p>
          <a:p>
            <a:pPr indent="-317500" lvl="0" marL="457200" marR="0" rtl="0" algn="l">
              <a:lnSpc>
                <a:spcPct val="100000"/>
              </a:lnSpc>
              <a:spcBef>
                <a:spcPts val="0"/>
              </a:spcBef>
              <a:spcAft>
                <a:spcPts val="0"/>
              </a:spcAft>
              <a:buSzPts val="1400"/>
              <a:buChar char="●"/>
            </a:pPr>
            <a:r>
              <a:rPr lang="en-US"/>
              <a:t>These are designed to just be a brief update for our reseller community. This will be pretty quick. I don’t expect many in the series to go over 15-30 minutes. </a:t>
            </a:r>
            <a:endParaRPr/>
          </a:p>
          <a:p>
            <a:pPr indent="-317500" lvl="0" marL="457200" marR="0" rtl="0" algn="l">
              <a:lnSpc>
                <a:spcPct val="100000"/>
              </a:lnSpc>
              <a:spcBef>
                <a:spcPts val="0"/>
              </a:spcBef>
              <a:spcAft>
                <a:spcPts val="0"/>
              </a:spcAft>
              <a:buSzPts val="1400"/>
              <a:buChar char="●"/>
            </a:pPr>
            <a:r>
              <a:rPr lang="en-US"/>
              <a:t>Please use the chat function to ask questions, I’ll try to answer them along the way or at least at the end.</a:t>
            </a:r>
            <a:endParaRPr/>
          </a:p>
          <a:p>
            <a:pPr indent="-317500" lvl="0" marL="457200" marR="0" rtl="0" algn="l">
              <a:lnSpc>
                <a:spcPct val="100000"/>
              </a:lnSpc>
              <a:spcBef>
                <a:spcPts val="0"/>
              </a:spcBef>
              <a:spcAft>
                <a:spcPts val="0"/>
              </a:spcAft>
              <a:buSzPts val="1400"/>
              <a:buChar char="●"/>
            </a:pPr>
            <a:r>
              <a:rPr lang="en-US"/>
              <a:t>If I can’t answer it during this webinar, I’ll get back to you of course.</a:t>
            </a:r>
            <a:endParaRPr/>
          </a:p>
        </p:txBody>
      </p:sp>
      <p:sp>
        <p:nvSpPr>
          <p:cNvPr id="349" name="Google Shape;349;g4d3bd2abd9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4d3bd2abd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4d3bd2abd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4d3bd2abd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4d3bd2abd9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4d3bd2abd9_0_28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Calibri"/>
              <a:buChar char="●"/>
            </a:pPr>
            <a:r>
              <a:rPr lang="en-US"/>
              <a:t>Exclusive pricing to our resellers- including h/w rebates if you are selling both hardware and services though us. </a:t>
            </a:r>
            <a:endParaRPr/>
          </a:p>
          <a:p>
            <a:pPr indent="-304800" lvl="0" marL="457200" marR="0" rtl="0" algn="l">
              <a:lnSpc>
                <a:spcPct val="100000"/>
              </a:lnSpc>
              <a:spcBef>
                <a:spcPts val="0"/>
              </a:spcBef>
              <a:spcAft>
                <a:spcPts val="0"/>
              </a:spcAft>
              <a:buClr>
                <a:schemeClr val="dk1"/>
              </a:buClr>
              <a:buSzPts val="1200"/>
              <a:buFont typeface="Calibri"/>
              <a:buChar char="●"/>
            </a:pPr>
            <a:r>
              <a:rPr lang="en-US"/>
              <a:t>We are here to help you sell solutions to you clients</a:t>
            </a:r>
            <a:endParaRPr/>
          </a:p>
          <a:p>
            <a:pPr indent="-317500" lvl="0" marL="457200" marR="0" rtl="0" algn="l">
              <a:lnSpc>
                <a:spcPct val="100000"/>
              </a:lnSpc>
              <a:spcBef>
                <a:spcPts val="0"/>
              </a:spcBef>
              <a:spcAft>
                <a:spcPts val="0"/>
              </a:spcAft>
              <a:buSzPts val="1400"/>
              <a:buChar char="●"/>
            </a:pPr>
            <a:r>
              <a:rPr lang="en-US"/>
              <a:t>I am happy to onboard you. </a:t>
            </a:r>
            <a:endParaRPr/>
          </a:p>
          <a:p>
            <a:pPr indent="-317500" lvl="0" marL="457200" marR="0" rtl="0" algn="l">
              <a:lnSpc>
                <a:spcPct val="100000"/>
              </a:lnSpc>
              <a:spcBef>
                <a:spcPts val="0"/>
              </a:spcBef>
              <a:spcAft>
                <a:spcPts val="0"/>
              </a:spcAft>
              <a:buSzPts val="1400"/>
              <a:buChar char="●"/>
            </a:pPr>
            <a:r>
              <a:rPr lang="en-US"/>
              <a:t>Even if it’s not me and you remember us a few days from now, call us with our opportunities and we can support you… use our team and of course we can leverage our vendor relationships for you. </a:t>
            </a:r>
            <a:endParaRPr/>
          </a:p>
        </p:txBody>
      </p:sp>
      <p:sp>
        <p:nvSpPr>
          <p:cNvPr id="496" name="Google Shape;496;g4d3bd2abd9_0_2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4d3bd2abd9_0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4d3bd2abd9_0_10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361" name="Google Shape;361;g4d3bd2abd9_0_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d3bd2abd9_0_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g4d3bd2abd9_0_43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1" name="Google Shape;371;g4d3bd2abd9_0_4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4d3bd2abd9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4d3bd2abd9_0_19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Char char="●"/>
            </a:pPr>
            <a:r>
              <a:rPr lang="en-US"/>
              <a:t>Simply visit our website and click on the sangoma brand page, then go to Sangoma Reseller Program to sign up to be an official Sangoma Reseller. Someone from our Sales and Marketing Departments will contact you and Mark Carson from Sangoma will help with the onboarding process.</a:t>
            </a:r>
            <a:endParaRPr/>
          </a:p>
        </p:txBody>
      </p:sp>
      <p:sp>
        <p:nvSpPr>
          <p:cNvPr id="384" name="Google Shape;384;g4d3bd2abd9_0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4d3bd2abd9_0_5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4d3bd2abd9_0_5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00000"/>
              </a:lnSpc>
              <a:spcBef>
                <a:spcPts val="0"/>
              </a:spcBef>
              <a:spcAft>
                <a:spcPts val="0"/>
              </a:spcAft>
              <a:buClr>
                <a:schemeClr val="dk1"/>
              </a:buClr>
              <a:buSzPts val="1200"/>
              <a:buFont typeface="Calibri"/>
              <a:buChar char="●"/>
            </a:pPr>
            <a:r>
              <a:rPr lang="en-US"/>
              <a:t>Exclusive pricing to our resellers- including h/w rebates if you are selling both hardware and services though us. </a:t>
            </a:r>
            <a:endParaRPr/>
          </a:p>
          <a:p>
            <a:pPr indent="-304800" lvl="0" marL="457200" marR="0" rtl="0" algn="l">
              <a:lnSpc>
                <a:spcPct val="100000"/>
              </a:lnSpc>
              <a:spcBef>
                <a:spcPts val="0"/>
              </a:spcBef>
              <a:spcAft>
                <a:spcPts val="0"/>
              </a:spcAft>
              <a:buClr>
                <a:schemeClr val="dk1"/>
              </a:buClr>
              <a:buSzPts val="1200"/>
              <a:buFont typeface="Calibri"/>
              <a:buChar char="●"/>
            </a:pPr>
            <a:r>
              <a:rPr lang="en-US"/>
              <a:t>We are here to help you sell solutions to you clients</a:t>
            </a:r>
            <a:endParaRPr/>
          </a:p>
          <a:p>
            <a:pPr indent="-317500" lvl="0" marL="457200" marR="0" rtl="0" algn="l">
              <a:lnSpc>
                <a:spcPct val="100000"/>
              </a:lnSpc>
              <a:spcBef>
                <a:spcPts val="0"/>
              </a:spcBef>
              <a:spcAft>
                <a:spcPts val="0"/>
              </a:spcAft>
              <a:buSzPts val="1400"/>
              <a:buChar char="●"/>
            </a:pPr>
            <a:r>
              <a:rPr lang="en-US"/>
              <a:t>I am happy to onboard you. </a:t>
            </a:r>
            <a:endParaRPr/>
          </a:p>
          <a:p>
            <a:pPr indent="-317500" lvl="0" marL="457200" marR="0" rtl="0" algn="l">
              <a:lnSpc>
                <a:spcPct val="100000"/>
              </a:lnSpc>
              <a:spcBef>
                <a:spcPts val="0"/>
              </a:spcBef>
              <a:spcAft>
                <a:spcPts val="0"/>
              </a:spcAft>
              <a:buSzPts val="1400"/>
              <a:buChar char="●"/>
            </a:pPr>
            <a:r>
              <a:rPr lang="en-US"/>
              <a:t>Even if it’s not me and you remember us a few days from now, call us with our opportunities and we can support you… use our team and of course we can leverage our vendor relationships for you. </a:t>
            </a:r>
            <a:endParaRPr/>
          </a:p>
        </p:txBody>
      </p:sp>
      <p:sp>
        <p:nvSpPr>
          <p:cNvPr id="395" name="Google Shape;395;g4d3bd2abd9_0_5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SzPts val="1400"/>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4d3bd2abd9_0_3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5" name="Google Shape;405;g4d3bd2abd9_0_3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6169306" y="647277"/>
            <a:ext cx="5682725" cy="1556661"/>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400"/>
              <a:buFont typeface="Calibri"/>
              <a:buNone/>
              <a:defRPr b="0" i="0" sz="44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2"/>
          <p:cNvSpPr txBox="1"/>
          <p:nvPr>
            <p:ph idx="1" type="subTitle"/>
          </p:nvPr>
        </p:nvSpPr>
        <p:spPr>
          <a:xfrm>
            <a:off x="6169305" y="2262553"/>
            <a:ext cx="5682725" cy="1655762"/>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16" name="Google Shape;16;p2"/>
          <p:cNvPicPr preferRelativeResize="0"/>
          <p:nvPr/>
        </p:nvPicPr>
        <p:blipFill rotWithShape="1">
          <a:blip r:embed="rId2">
            <a:alphaModFix/>
          </a:blip>
          <a:srcRect b="0" l="0" r="0" t="0"/>
          <a:stretch/>
        </p:blipFill>
        <p:spPr>
          <a:xfrm>
            <a:off x="0" y="0"/>
            <a:ext cx="6008077" cy="6858000"/>
          </a:xfrm>
          <a:prstGeom prst="rect">
            <a:avLst/>
          </a:prstGeom>
          <a:noFill/>
          <a:ln>
            <a:noFill/>
          </a:ln>
        </p:spPr>
      </p:pic>
      <p:pic>
        <p:nvPicPr>
          <p:cNvPr id="17" name="Google Shape;17;p2"/>
          <p:cNvPicPr preferRelativeResize="0"/>
          <p:nvPr/>
        </p:nvPicPr>
        <p:blipFill/>
        <p:spPr>
          <a:xfrm>
            <a:off x="8194430" y="6022923"/>
            <a:ext cx="3657600" cy="561809"/>
          </a:xfrm>
          <a:prstGeom prst="rect">
            <a:avLst/>
          </a:prstGeom>
          <a:solidFill>
            <a:srgbClr val="FFFFFF"/>
          </a:solid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p12"/>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9" name="Google Shape;69;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0" name="Shape 70"/>
        <p:cNvGrpSpPr/>
        <p:nvPr/>
      </p:nvGrpSpPr>
      <p:grpSpPr>
        <a:xfrm>
          <a:off x="0" y="0"/>
          <a:ext cx="0" cy="0"/>
          <a:chOff x="0" y="0"/>
          <a:chExt cx="0" cy="0"/>
        </a:xfrm>
      </p:grpSpPr>
      <p:sp>
        <p:nvSpPr>
          <p:cNvPr id="71" name="Google Shape;71;p13"/>
          <p:cNvSpPr txBox="1"/>
          <p:nvPr>
            <p:ph type="ctrTitle"/>
          </p:nvPr>
        </p:nvSpPr>
        <p:spPr>
          <a:xfrm>
            <a:off x="1524000" y="1122363"/>
            <a:ext cx="9144000" cy="23877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2" name="Google Shape;72;p13"/>
          <p:cNvSpPr txBox="1"/>
          <p:nvPr>
            <p:ph idx="1" type="subTitle"/>
          </p:nvPr>
        </p:nvSpPr>
        <p:spPr>
          <a:xfrm>
            <a:off x="1524000" y="3602038"/>
            <a:ext cx="9144000" cy="1655700"/>
          </a:xfrm>
          <a:prstGeom prst="rect">
            <a:avLst/>
          </a:prstGeom>
          <a:noFill/>
          <a:ln>
            <a:noFill/>
          </a:ln>
        </p:spPr>
        <p:txBody>
          <a:bodyPr anchorCtr="0" anchor="t" bIns="91425" lIns="91425" spcFirstLastPara="1" rIns="91425" wrap="square" tIns="91425"/>
          <a:lstStyle>
            <a:lvl1pPr lvl="0" marR="0" rtl="0" algn="ctr">
              <a:lnSpc>
                <a:spcPct val="90000"/>
              </a:lnSpc>
              <a:spcBef>
                <a:spcPts val="10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Calibri"/>
                <a:ea typeface="Calibri"/>
                <a:cs typeface="Calibri"/>
                <a:sym typeface="Calibri"/>
              </a:defRPr>
            </a:lvl9pPr>
          </a:lstStyle>
          <a:p/>
        </p:txBody>
      </p:sp>
      <p:sp>
        <p:nvSpPr>
          <p:cNvPr id="73" name="Google Shape;73;p13"/>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4" name="Google Shape;74;p13"/>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5" name="Google Shape;7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6" name="Shape 76"/>
        <p:cNvGrpSpPr/>
        <p:nvPr/>
      </p:nvGrpSpPr>
      <p:grpSpPr>
        <a:xfrm>
          <a:off x="0" y="0"/>
          <a:ext cx="0" cy="0"/>
          <a:chOff x="0" y="0"/>
          <a:chExt cx="0" cy="0"/>
        </a:xfrm>
      </p:grpSpPr>
      <p:sp>
        <p:nvSpPr>
          <p:cNvPr id="77" name="Google Shape;77;p14"/>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8" name="Google Shape;78;p14"/>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14"/>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p14"/>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1" name="Google Shape;8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2" name="Shape 82"/>
        <p:cNvGrpSpPr/>
        <p:nvPr/>
      </p:nvGrpSpPr>
      <p:grpSpPr>
        <a:xfrm>
          <a:off x="0" y="0"/>
          <a:ext cx="0" cy="0"/>
          <a:chOff x="0" y="0"/>
          <a:chExt cx="0" cy="0"/>
        </a:xfrm>
      </p:grpSpPr>
      <p:sp>
        <p:nvSpPr>
          <p:cNvPr id="83" name="Google Shape;83;p15"/>
          <p:cNvSpPr txBox="1"/>
          <p:nvPr>
            <p:ph type="title"/>
          </p:nvPr>
        </p:nvSpPr>
        <p:spPr>
          <a:xfrm>
            <a:off x="831850" y="1709738"/>
            <a:ext cx="10515600" cy="28527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4" name="Google Shape;84;p15"/>
          <p:cNvSpPr txBox="1"/>
          <p:nvPr>
            <p:ph idx="1" type="body"/>
          </p:nvPr>
        </p:nvSpPr>
        <p:spPr>
          <a:xfrm>
            <a:off x="831850" y="4589463"/>
            <a:ext cx="10515600" cy="1500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800"/>
              <a:buFont typeface="Arial"/>
              <a:buNone/>
              <a:defRPr b="0" i="0" sz="1600" u="none" cap="none" strike="noStrike">
                <a:solidFill>
                  <a:srgbClr val="888888"/>
                </a:solidFill>
                <a:latin typeface="Calibri"/>
                <a:ea typeface="Calibri"/>
                <a:cs typeface="Calibri"/>
                <a:sym typeface="Calibri"/>
              </a:defRPr>
            </a:lvl9pPr>
          </a:lstStyle>
          <a:p/>
        </p:txBody>
      </p:sp>
      <p:sp>
        <p:nvSpPr>
          <p:cNvPr id="85" name="Google Shape;85;p15"/>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6" name="Google Shape;86;p15"/>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7" name="Google Shape;87;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8" name="Shape 88"/>
        <p:cNvGrpSpPr/>
        <p:nvPr/>
      </p:nvGrpSpPr>
      <p:grpSpPr>
        <a:xfrm>
          <a:off x="0" y="0"/>
          <a:ext cx="0" cy="0"/>
          <a:chOff x="0" y="0"/>
          <a:chExt cx="0" cy="0"/>
        </a:xfrm>
      </p:grpSpPr>
      <p:sp>
        <p:nvSpPr>
          <p:cNvPr id="89" name="Google Shape;89;p16"/>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0" name="Google Shape;90;p16"/>
          <p:cNvSpPr txBox="1"/>
          <p:nvPr>
            <p:ph idx="1" type="body"/>
          </p:nvPr>
        </p:nvSpPr>
        <p:spPr>
          <a:xfrm>
            <a:off x="838200" y="1825625"/>
            <a:ext cx="5181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6"/>
          <p:cNvSpPr txBox="1"/>
          <p:nvPr>
            <p:ph idx="2" type="body"/>
          </p:nvPr>
        </p:nvSpPr>
        <p:spPr>
          <a:xfrm>
            <a:off x="6172200" y="1825625"/>
            <a:ext cx="5181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6"/>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p16"/>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4" name="Google Shape;94;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5" name="Shape 95"/>
        <p:cNvGrpSpPr/>
        <p:nvPr/>
      </p:nvGrpSpPr>
      <p:grpSpPr>
        <a:xfrm>
          <a:off x="0" y="0"/>
          <a:ext cx="0" cy="0"/>
          <a:chOff x="0" y="0"/>
          <a:chExt cx="0" cy="0"/>
        </a:xfrm>
      </p:grpSpPr>
      <p:sp>
        <p:nvSpPr>
          <p:cNvPr id="96" name="Google Shape;96;p17"/>
          <p:cNvSpPr txBox="1"/>
          <p:nvPr>
            <p:ph type="title"/>
          </p:nvPr>
        </p:nvSpPr>
        <p:spPr>
          <a:xfrm>
            <a:off x="839788"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7" name="Google Shape;97;p17"/>
          <p:cNvSpPr txBox="1"/>
          <p:nvPr>
            <p:ph idx="1" type="body"/>
          </p:nvPr>
        </p:nvSpPr>
        <p:spPr>
          <a:xfrm>
            <a:off x="839788" y="1681163"/>
            <a:ext cx="5157900" cy="8238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98" name="Google Shape;98;p17"/>
          <p:cNvSpPr txBox="1"/>
          <p:nvPr>
            <p:ph idx="2" type="body"/>
          </p:nvPr>
        </p:nvSpPr>
        <p:spPr>
          <a:xfrm>
            <a:off x="839788" y="2505075"/>
            <a:ext cx="5157900" cy="3684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Google Shape;99;p17"/>
          <p:cNvSpPr txBox="1"/>
          <p:nvPr>
            <p:ph idx="3" type="body"/>
          </p:nvPr>
        </p:nvSpPr>
        <p:spPr>
          <a:xfrm>
            <a:off x="6172200" y="1681163"/>
            <a:ext cx="5183100" cy="8238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Calibri"/>
                <a:ea typeface="Calibri"/>
                <a:cs typeface="Calibri"/>
                <a:sym typeface="Calibri"/>
              </a:defRPr>
            </a:lvl9pPr>
          </a:lstStyle>
          <a:p/>
        </p:txBody>
      </p:sp>
      <p:sp>
        <p:nvSpPr>
          <p:cNvPr id="100" name="Google Shape;100;p17"/>
          <p:cNvSpPr txBox="1"/>
          <p:nvPr>
            <p:ph idx="4" type="body"/>
          </p:nvPr>
        </p:nvSpPr>
        <p:spPr>
          <a:xfrm>
            <a:off x="6172200" y="2505075"/>
            <a:ext cx="5183100" cy="3684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7"/>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2" name="Google Shape;102;p17"/>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3" name="Google Shape;103;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4" name="Shape 104"/>
        <p:cNvGrpSpPr/>
        <p:nvPr/>
      </p:nvGrpSpPr>
      <p:grpSpPr>
        <a:xfrm>
          <a:off x="0" y="0"/>
          <a:ext cx="0" cy="0"/>
          <a:chOff x="0" y="0"/>
          <a:chExt cx="0" cy="0"/>
        </a:xfrm>
      </p:grpSpPr>
      <p:sp>
        <p:nvSpPr>
          <p:cNvPr id="105" name="Google Shape;105;p18"/>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 name="Google Shape;106;p18"/>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7" name="Google Shape;107;p18"/>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8" name="Google Shape;108;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9" name="Shape 109"/>
        <p:cNvGrpSpPr/>
        <p:nvPr/>
      </p:nvGrpSpPr>
      <p:grpSpPr>
        <a:xfrm>
          <a:off x="0" y="0"/>
          <a:ext cx="0" cy="0"/>
          <a:chOff x="0" y="0"/>
          <a:chExt cx="0" cy="0"/>
        </a:xfrm>
      </p:grpSpPr>
      <p:sp>
        <p:nvSpPr>
          <p:cNvPr id="110" name="Google Shape;110;p19"/>
          <p:cNvSpPr txBox="1"/>
          <p:nvPr>
            <p:ph type="title"/>
          </p:nvPr>
        </p:nvSpPr>
        <p:spPr>
          <a:xfrm>
            <a:off x="839788" y="457200"/>
            <a:ext cx="3932100"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1" name="Google Shape;111;p19"/>
          <p:cNvSpPr txBox="1"/>
          <p:nvPr>
            <p:ph idx="1" type="body"/>
          </p:nvPr>
        </p:nvSpPr>
        <p:spPr>
          <a:xfrm>
            <a:off x="5183188" y="987425"/>
            <a:ext cx="6172200" cy="4873500"/>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Google Shape;112;p19"/>
          <p:cNvSpPr txBox="1"/>
          <p:nvPr>
            <p:ph idx="2"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13" name="Google Shape;113;p19"/>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4" name="Google Shape;114;p19"/>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6" name="Shape 116"/>
        <p:cNvGrpSpPr/>
        <p:nvPr/>
      </p:nvGrpSpPr>
      <p:grpSpPr>
        <a:xfrm>
          <a:off x="0" y="0"/>
          <a:ext cx="0" cy="0"/>
          <a:chOff x="0" y="0"/>
          <a:chExt cx="0" cy="0"/>
        </a:xfrm>
      </p:grpSpPr>
      <p:sp>
        <p:nvSpPr>
          <p:cNvPr id="117" name="Google Shape;117;p20"/>
          <p:cNvSpPr txBox="1"/>
          <p:nvPr>
            <p:ph type="title"/>
          </p:nvPr>
        </p:nvSpPr>
        <p:spPr>
          <a:xfrm>
            <a:off x="839788" y="457200"/>
            <a:ext cx="3932100" cy="16002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8" name="Google Shape;118;p20"/>
          <p:cNvSpPr/>
          <p:nvPr>
            <p:ph idx="2" type="pic"/>
          </p:nvPr>
        </p:nvSpPr>
        <p:spPr>
          <a:xfrm>
            <a:off x="5183188" y="987425"/>
            <a:ext cx="6172200" cy="4873500"/>
          </a:xfrm>
          <a:prstGeom prst="rect">
            <a:avLst/>
          </a:prstGeom>
          <a:noFill/>
          <a:ln>
            <a:noFill/>
          </a:ln>
        </p:spPr>
        <p:txBody>
          <a:bodyPr anchorCtr="0" anchor="t" bIns="91425" lIns="91425" spcFirstLastPara="1" rIns="91425" wrap="square" tIns="91425"/>
          <a:lstStyle>
            <a:lvl1pPr lvl="0" marR="0" rtl="0" algn="l">
              <a:lnSpc>
                <a:spcPct val="90000"/>
              </a:lnSpc>
              <a:spcBef>
                <a:spcPts val="100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119" name="Google Shape;119;p20"/>
          <p:cNvSpPr txBox="1"/>
          <p:nvPr>
            <p:ph idx="1"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0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800"/>
              <a:buFont typeface="Arial"/>
              <a:buNone/>
              <a:defRPr b="0" i="0" sz="1000" u="none" cap="none" strike="noStrike">
                <a:solidFill>
                  <a:schemeClr val="dk1"/>
                </a:solidFill>
                <a:latin typeface="Calibri"/>
                <a:ea typeface="Calibri"/>
                <a:cs typeface="Calibri"/>
                <a:sym typeface="Calibri"/>
              </a:defRPr>
            </a:lvl9pPr>
          </a:lstStyle>
          <a:p/>
        </p:txBody>
      </p:sp>
      <p:sp>
        <p:nvSpPr>
          <p:cNvPr id="120" name="Google Shape;120;p20"/>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1" name="Google Shape;121;p20"/>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2" name="Google Shape;122;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3" name="Shape 123"/>
        <p:cNvGrpSpPr/>
        <p:nvPr/>
      </p:nvGrpSpPr>
      <p:grpSpPr>
        <a:xfrm>
          <a:off x="0" y="0"/>
          <a:ext cx="0" cy="0"/>
          <a:chOff x="0" y="0"/>
          <a:chExt cx="0" cy="0"/>
        </a:xfrm>
      </p:grpSpPr>
      <p:sp>
        <p:nvSpPr>
          <p:cNvPr id="124" name="Google Shape;124;p21"/>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 name="Google Shape;125;p21"/>
          <p:cNvSpPr txBox="1"/>
          <p:nvPr>
            <p:ph idx="1" type="body"/>
          </p:nvPr>
        </p:nvSpPr>
        <p:spPr>
          <a:xfrm rot="5400000">
            <a:off x="3920400" y="-1256575"/>
            <a:ext cx="4351200"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6" name="Google Shape;126;p21"/>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7" name="Google Shape;127;p21"/>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8" name="Google Shape;128;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8" name="Shape 18"/>
        <p:cNvGrpSpPr/>
        <p:nvPr/>
      </p:nvGrpSpPr>
      <p:grpSpPr>
        <a:xfrm>
          <a:off x="0" y="0"/>
          <a:ext cx="0" cy="0"/>
          <a:chOff x="0" y="0"/>
          <a:chExt cx="0" cy="0"/>
        </a:xfrm>
      </p:grpSpPr>
      <p:sp>
        <p:nvSpPr>
          <p:cNvPr id="19" name="Google Shape;19;p3"/>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3"/>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lstStyle>
            <a:lvl1pPr indent="-411480" lvl="0" marL="457200" marR="0" rtl="0" algn="l">
              <a:lnSpc>
                <a:spcPct val="90000"/>
              </a:lnSpc>
              <a:spcBef>
                <a:spcPts val="1000"/>
              </a:spcBef>
              <a:spcAft>
                <a:spcPts val="0"/>
              </a:spcAft>
              <a:buClr>
                <a:srgbClr val="FF0066"/>
              </a:buClr>
              <a:buSzPts val="2880"/>
              <a:buFont typeface="Arial"/>
              <a:buChar char="•"/>
              <a:defRPr b="0" i="0" sz="3600" u="none" cap="none" strike="noStrike">
                <a:solidFill>
                  <a:srgbClr val="595959"/>
                </a:solidFill>
                <a:latin typeface="Calibri"/>
                <a:ea typeface="Calibri"/>
                <a:cs typeface="Calibri"/>
                <a:sym typeface="Calibri"/>
              </a:defRPr>
            </a:lvl1pPr>
            <a:lvl2pPr indent="-391160" lvl="1" marL="914400" marR="0" rtl="0" algn="l">
              <a:lnSpc>
                <a:spcPct val="90000"/>
              </a:lnSpc>
              <a:spcBef>
                <a:spcPts val="500"/>
              </a:spcBef>
              <a:spcAft>
                <a:spcPts val="0"/>
              </a:spcAft>
              <a:buClr>
                <a:srgbClr val="FF0066"/>
              </a:buClr>
              <a:buSzPts val="2560"/>
              <a:buFont typeface="Arial"/>
              <a:buChar char="•"/>
              <a:defRPr b="0" i="0" sz="3200" u="none" cap="none" strike="noStrike">
                <a:solidFill>
                  <a:srgbClr val="595959"/>
                </a:solidFill>
                <a:latin typeface="Calibri"/>
                <a:ea typeface="Calibri"/>
                <a:cs typeface="Calibri"/>
                <a:sym typeface="Calibri"/>
              </a:defRPr>
            </a:lvl2pPr>
            <a:lvl3pPr indent="-370839" lvl="2" marL="1371600" marR="0" rtl="0" algn="l">
              <a:lnSpc>
                <a:spcPct val="90000"/>
              </a:lnSpc>
              <a:spcBef>
                <a:spcPts val="5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3pPr>
            <a:lvl4pPr indent="-330200" lvl="3" marL="18288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nvSpPr>
        <p:spPr>
          <a:xfrm>
            <a:off x="2983530"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Copyright 2018 Sangoma Technologies</a:t>
            </a:r>
            <a:endParaRPr/>
          </a:p>
        </p:txBody>
      </p:sp>
      <p:sp>
        <p:nvSpPr>
          <p:cNvPr id="22" name="Google Shape;22;p3"/>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22"/>
          <p:cNvSpPr txBox="1"/>
          <p:nvPr>
            <p:ph type="title"/>
          </p:nvPr>
        </p:nvSpPr>
        <p:spPr>
          <a:xfrm rot="5400000">
            <a:off x="7133400" y="1956625"/>
            <a:ext cx="5811900"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22"/>
          <p:cNvSpPr txBox="1"/>
          <p:nvPr>
            <p:ph idx="1" type="body"/>
          </p:nvPr>
        </p:nvSpPr>
        <p:spPr>
          <a:xfrm rot="5400000">
            <a:off x="1799400" y="-596075"/>
            <a:ext cx="5811900"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2"/>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3" name="Google Shape;133;p22"/>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4" name="Google Shape;134;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41" name="Shape 141"/>
        <p:cNvGrpSpPr/>
        <p:nvPr/>
      </p:nvGrpSpPr>
      <p:grpSpPr>
        <a:xfrm>
          <a:off x="0" y="0"/>
          <a:ext cx="0" cy="0"/>
          <a:chOff x="0" y="0"/>
          <a:chExt cx="0" cy="0"/>
        </a:xfrm>
      </p:grpSpPr>
      <p:grpSp>
        <p:nvGrpSpPr>
          <p:cNvPr id="142" name="Google Shape;142;p24"/>
          <p:cNvGrpSpPr/>
          <p:nvPr/>
        </p:nvGrpSpPr>
        <p:grpSpPr>
          <a:xfrm>
            <a:off x="0" y="6766813"/>
            <a:ext cx="12192305" cy="101490"/>
            <a:chOff x="0" y="6769100"/>
            <a:chExt cx="10363200" cy="88800"/>
          </a:xfrm>
        </p:grpSpPr>
        <p:sp>
          <p:nvSpPr>
            <p:cNvPr id="143" name="Google Shape;143;p24"/>
            <p:cNvSpPr/>
            <p:nvPr/>
          </p:nvSpPr>
          <p:spPr>
            <a:xfrm>
              <a:off x="0" y="6769100"/>
              <a:ext cx="2590800" cy="88800"/>
            </a:xfrm>
            <a:prstGeom prst="rect">
              <a:avLst/>
            </a:prstGeom>
            <a:solidFill>
              <a:srgbClr val="7F82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4" name="Google Shape;144;p24"/>
            <p:cNvSpPr/>
            <p:nvPr/>
          </p:nvSpPr>
          <p:spPr>
            <a:xfrm>
              <a:off x="2590800" y="6769100"/>
              <a:ext cx="2590800" cy="88800"/>
            </a:xfrm>
            <a:prstGeom prst="rect">
              <a:avLst/>
            </a:prstGeom>
            <a:solidFill>
              <a:srgbClr val="E57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5" name="Google Shape;145;p24"/>
            <p:cNvSpPr/>
            <p:nvPr/>
          </p:nvSpPr>
          <p:spPr>
            <a:xfrm>
              <a:off x="5181600" y="6769100"/>
              <a:ext cx="2590800" cy="88800"/>
            </a:xfrm>
            <a:prstGeom prst="rect">
              <a:avLst/>
            </a:prstGeom>
            <a:solidFill>
              <a:srgbClr val="7F82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6" name="Google Shape;146;p24"/>
            <p:cNvSpPr/>
            <p:nvPr/>
          </p:nvSpPr>
          <p:spPr>
            <a:xfrm>
              <a:off x="7772400" y="6769100"/>
              <a:ext cx="2590800" cy="88800"/>
            </a:xfrm>
            <a:prstGeom prst="rect">
              <a:avLst/>
            </a:prstGeom>
            <a:solidFill>
              <a:srgbClr val="E57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47" name="Google Shape;147;p24"/>
          <p:cNvSpPr/>
          <p:nvPr/>
        </p:nvSpPr>
        <p:spPr>
          <a:xfrm>
            <a:off x="0" y="1219410"/>
            <a:ext cx="12192000" cy="5547300"/>
          </a:xfrm>
          <a:prstGeom prst="rect">
            <a:avLst/>
          </a:prstGeom>
          <a:solidFill>
            <a:srgbClr val="ECF0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34495F"/>
              </a:solidFill>
              <a:latin typeface="Arial"/>
              <a:ea typeface="Arial"/>
              <a:cs typeface="Arial"/>
              <a:sym typeface="Arial"/>
            </a:endParaRPr>
          </a:p>
        </p:txBody>
      </p:sp>
      <p:sp>
        <p:nvSpPr>
          <p:cNvPr id="148" name="Google Shape;148;p24"/>
          <p:cNvSpPr/>
          <p:nvPr/>
        </p:nvSpPr>
        <p:spPr>
          <a:xfrm>
            <a:off x="618067" y="471478"/>
            <a:ext cx="7293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E57A3C"/>
                </a:solidFill>
                <a:latin typeface="PT Sans"/>
                <a:ea typeface="PT Sans"/>
                <a:cs typeface="PT Sans"/>
                <a:sym typeface="PT Sans"/>
              </a:rPr>
              <a:t>We Are VoIP Supply</a:t>
            </a:r>
            <a:endParaRPr b="1" i="0" sz="1600" u="none" cap="none" strike="noStrike">
              <a:solidFill>
                <a:srgbClr val="E57A3C"/>
              </a:solidFill>
              <a:latin typeface="PT Sans"/>
              <a:ea typeface="PT Sans"/>
              <a:cs typeface="PT Sans"/>
              <a:sym typeface="PT Sans"/>
            </a:endParaRPr>
          </a:p>
        </p:txBody>
      </p:sp>
      <p:pic>
        <p:nvPicPr>
          <p:cNvPr descr="VoIP Supply.png" id="149" name="Google Shape;149;p24"/>
          <p:cNvPicPr preferRelativeResize="0"/>
          <p:nvPr/>
        </p:nvPicPr>
        <p:blipFill rotWithShape="1">
          <a:blip r:embed="rId2">
            <a:alphaModFix/>
          </a:blip>
          <a:srcRect b="0" l="0" r="0" t="0"/>
          <a:stretch/>
        </p:blipFill>
        <p:spPr>
          <a:xfrm>
            <a:off x="9763125" y="215600"/>
            <a:ext cx="2111375" cy="80458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0" name="Shape 150"/>
        <p:cNvGrpSpPr/>
        <p:nvPr/>
      </p:nvGrpSpPr>
      <p:grpSpPr>
        <a:xfrm>
          <a:off x="0" y="0"/>
          <a:ext cx="0" cy="0"/>
          <a:chOff x="0" y="0"/>
          <a:chExt cx="0" cy="0"/>
        </a:xfrm>
      </p:grpSpPr>
      <p:sp>
        <p:nvSpPr>
          <p:cNvPr id="151" name="Google Shape;151;p25"/>
          <p:cNvSpPr txBox="1"/>
          <p:nvPr>
            <p:ph type="ctrTitle"/>
          </p:nvPr>
        </p:nvSpPr>
        <p:spPr>
          <a:xfrm>
            <a:off x="1524000" y="1122363"/>
            <a:ext cx="9144000" cy="23877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15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52" name="Google Shape;152;p25"/>
          <p:cNvSpPr txBox="1"/>
          <p:nvPr>
            <p:ph idx="1" type="subTitle"/>
          </p:nvPr>
        </p:nvSpPr>
        <p:spPr>
          <a:xfrm>
            <a:off x="1524000" y="3602038"/>
            <a:ext cx="9144000" cy="1655700"/>
          </a:xfrm>
          <a:prstGeom prst="rect">
            <a:avLst/>
          </a:prstGeom>
          <a:noFill/>
          <a:ln>
            <a:noFill/>
          </a:ln>
        </p:spPr>
        <p:txBody>
          <a:bodyPr anchorCtr="0" anchor="t" bIns="91425" lIns="91425" spcFirstLastPara="1" rIns="91425" wrap="square" tIns="91425"/>
          <a:lstStyle>
            <a:lvl1pPr lvl="0" marR="0" rtl="0" algn="ctr">
              <a:lnSpc>
                <a:spcPct val="90000"/>
              </a:lnSpc>
              <a:spcBef>
                <a:spcPts val="11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2000"/>
              <a:buFont typeface="Arial"/>
              <a:buNone/>
              <a:defRPr b="0" i="0" sz="19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9pPr>
          </a:lstStyle>
          <a:p/>
        </p:txBody>
      </p:sp>
      <p:sp>
        <p:nvSpPr>
          <p:cNvPr id="153" name="Google Shape;153;p25"/>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54" name="Google Shape;154;p25"/>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55" name="Google Shape;155;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6" name="Shape 156"/>
        <p:cNvGrpSpPr/>
        <p:nvPr/>
      </p:nvGrpSpPr>
      <p:grpSpPr>
        <a:xfrm>
          <a:off x="0" y="0"/>
          <a:ext cx="0" cy="0"/>
          <a:chOff x="0" y="0"/>
          <a:chExt cx="0" cy="0"/>
        </a:xfrm>
      </p:grpSpPr>
      <p:sp>
        <p:nvSpPr>
          <p:cNvPr id="157" name="Google Shape;157;p26"/>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58" name="Google Shape;158;p26"/>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59" name="Google Shape;159;p26"/>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60" name="Google Shape;160;p26"/>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61" name="Google Shape;161;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2" name="Shape 162"/>
        <p:cNvGrpSpPr/>
        <p:nvPr/>
      </p:nvGrpSpPr>
      <p:grpSpPr>
        <a:xfrm>
          <a:off x="0" y="0"/>
          <a:ext cx="0" cy="0"/>
          <a:chOff x="0" y="0"/>
          <a:chExt cx="0" cy="0"/>
        </a:xfrm>
      </p:grpSpPr>
      <p:sp>
        <p:nvSpPr>
          <p:cNvPr id="163" name="Google Shape;163;p27"/>
          <p:cNvSpPr txBox="1"/>
          <p:nvPr>
            <p:ph type="title"/>
          </p:nvPr>
        </p:nvSpPr>
        <p:spPr>
          <a:xfrm>
            <a:off x="831850" y="1709738"/>
            <a:ext cx="10515600" cy="28527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64" name="Google Shape;164;p27"/>
          <p:cNvSpPr txBox="1"/>
          <p:nvPr>
            <p:ph idx="1" type="body"/>
          </p:nvPr>
        </p:nvSpPr>
        <p:spPr>
          <a:xfrm>
            <a:off x="831850" y="4589463"/>
            <a:ext cx="10515600" cy="1500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1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9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9pPr>
          </a:lstStyle>
          <a:p/>
        </p:txBody>
      </p:sp>
      <p:sp>
        <p:nvSpPr>
          <p:cNvPr id="165" name="Google Shape;165;p27"/>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66" name="Google Shape;166;p27"/>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67" name="Google Shape;167;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68" name="Shape 168"/>
        <p:cNvGrpSpPr/>
        <p:nvPr/>
      </p:nvGrpSpPr>
      <p:grpSpPr>
        <a:xfrm>
          <a:off x="0" y="0"/>
          <a:ext cx="0" cy="0"/>
          <a:chOff x="0" y="0"/>
          <a:chExt cx="0" cy="0"/>
        </a:xfrm>
      </p:grpSpPr>
      <p:sp>
        <p:nvSpPr>
          <p:cNvPr id="169" name="Google Shape;169;p28"/>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70" name="Google Shape;170;p28"/>
          <p:cNvSpPr txBox="1"/>
          <p:nvPr>
            <p:ph idx="1" type="body"/>
          </p:nvPr>
        </p:nvSpPr>
        <p:spPr>
          <a:xfrm>
            <a:off x="838200" y="1825625"/>
            <a:ext cx="5181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71" name="Google Shape;171;p28"/>
          <p:cNvSpPr txBox="1"/>
          <p:nvPr>
            <p:ph idx="2" type="body"/>
          </p:nvPr>
        </p:nvSpPr>
        <p:spPr>
          <a:xfrm>
            <a:off x="6172200" y="1825625"/>
            <a:ext cx="5181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72" name="Google Shape;172;p28"/>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73" name="Google Shape;173;p28"/>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74" name="Google Shape;174;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75" name="Shape 175"/>
        <p:cNvGrpSpPr/>
        <p:nvPr/>
      </p:nvGrpSpPr>
      <p:grpSpPr>
        <a:xfrm>
          <a:off x="0" y="0"/>
          <a:ext cx="0" cy="0"/>
          <a:chOff x="0" y="0"/>
          <a:chExt cx="0" cy="0"/>
        </a:xfrm>
      </p:grpSpPr>
      <p:sp>
        <p:nvSpPr>
          <p:cNvPr id="176" name="Google Shape;176;p29"/>
          <p:cNvSpPr txBox="1"/>
          <p:nvPr>
            <p:ph type="title"/>
          </p:nvPr>
        </p:nvSpPr>
        <p:spPr>
          <a:xfrm>
            <a:off x="839788"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77" name="Google Shape;177;p29"/>
          <p:cNvSpPr txBox="1"/>
          <p:nvPr>
            <p:ph idx="1" type="body"/>
          </p:nvPr>
        </p:nvSpPr>
        <p:spPr>
          <a:xfrm>
            <a:off x="839788" y="1681163"/>
            <a:ext cx="5157900" cy="8241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9pPr>
          </a:lstStyle>
          <a:p/>
        </p:txBody>
      </p:sp>
      <p:sp>
        <p:nvSpPr>
          <p:cNvPr id="178" name="Google Shape;178;p29"/>
          <p:cNvSpPr txBox="1"/>
          <p:nvPr>
            <p:ph idx="2" type="body"/>
          </p:nvPr>
        </p:nvSpPr>
        <p:spPr>
          <a:xfrm>
            <a:off x="839788" y="2505075"/>
            <a:ext cx="5157900" cy="368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79" name="Google Shape;179;p29"/>
          <p:cNvSpPr txBox="1"/>
          <p:nvPr>
            <p:ph idx="3" type="body"/>
          </p:nvPr>
        </p:nvSpPr>
        <p:spPr>
          <a:xfrm>
            <a:off x="6172200" y="1681163"/>
            <a:ext cx="5183100" cy="8241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9pPr>
          </a:lstStyle>
          <a:p/>
        </p:txBody>
      </p:sp>
      <p:sp>
        <p:nvSpPr>
          <p:cNvPr id="180" name="Google Shape;180;p29"/>
          <p:cNvSpPr txBox="1"/>
          <p:nvPr>
            <p:ph idx="4" type="body"/>
          </p:nvPr>
        </p:nvSpPr>
        <p:spPr>
          <a:xfrm>
            <a:off x="6172200" y="2505075"/>
            <a:ext cx="5183100" cy="368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81" name="Google Shape;181;p29"/>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82" name="Google Shape;182;p29"/>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83" name="Google Shape;183;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4" name="Shape 184"/>
        <p:cNvGrpSpPr/>
        <p:nvPr/>
      </p:nvGrpSpPr>
      <p:grpSpPr>
        <a:xfrm>
          <a:off x="0" y="0"/>
          <a:ext cx="0" cy="0"/>
          <a:chOff x="0" y="0"/>
          <a:chExt cx="0" cy="0"/>
        </a:xfrm>
      </p:grpSpPr>
      <p:sp>
        <p:nvSpPr>
          <p:cNvPr id="185" name="Google Shape;185;p30"/>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86" name="Google Shape;186;p30"/>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87" name="Google Shape;187;p30"/>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88" name="Google Shape;188;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9" name="Shape 189"/>
        <p:cNvGrpSpPr/>
        <p:nvPr/>
      </p:nvGrpSpPr>
      <p:grpSpPr>
        <a:xfrm>
          <a:off x="0" y="0"/>
          <a:ext cx="0" cy="0"/>
          <a:chOff x="0" y="0"/>
          <a:chExt cx="0" cy="0"/>
        </a:xfrm>
      </p:grpSpPr>
      <p:sp>
        <p:nvSpPr>
          <p:cNvPr id="190" name="Google Shape;190;p31"/>
          <p:cNvSpPr txBox="1"/>
          <p:nvPr>
            <p:ph type="title"/>
          </p:nvPr>
        </p:nvSpPr>
        <p:spPr>
          <a:xfrm>
            <a:off x="839788" y="457200"/>
            <a:ext cx="3932100" cy="16005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91" name="Google Shape;191;p31"/>
          <p:cNvSpPr txBox="1"/>
          <p:nvPr>
            <p:ph idx="1" type="body"/>
          </p:nvPr>
        </p:nvSpPr>
        <p:spPr>
          <a:xfrm>
            <a:off x="5183188" y="987425"/>
            <a:ext cx="6172500" cy="4873500"/>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2" name="Google Shape;192;p31"/>
          <p:cNvSpPr txBox="1"/>
          <p:nvPr>
            <p:ph idx="2"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9pPr>
          </a:lstStyle>
          <a:p/>
        </p:txBody>
      </p:sp>
      <p:sp>
        <p:nvSpPr>
          <p:cNvPr id="193" name="Google Shape;193;p31"/>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94" name="Google Shape;194;p31"/>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95" name="Google Shape;195;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6" name="Shape 196"/>
        <p:cNvGrpSpPr/>
        <p:nvPr/>
      </p:nvGrpSpPr>
      <p:grpSpPr>
        <a:xfrm>
          <a:off x="0" y="0"/>
          <a:ext cx="0" cy="0"/>
          <a:chOff x="0" y="0"/>
          <a:chExt cx="0" cy="0"/>
        </a:xfrm>
      </p:grpSpPr>
      <p:sp>
        <p:nvSpPr>
          <p:cNvPr id="197" name="Google Shape;197;p32"/>
          <p:cNvSpPr txBox="1"/>
          <p:nvPr>
            <p:ph type="title"/>
          </p:nvPr>
        </p:nvSpPr>
        <p:spPr>
          <a:xfrm>
            <a:off x="839788" y="457200"/>
            <a:ext cx="3932100" cy="16005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98" name="Google Shape;198;p32"/>
          <p:cNvSpPr/>
          <p:nvPr>
            <p:ph idx="2" type="pic"/>
          </p:nvPr>
        </p:nvSpPr>
        <p:spPr>
          <a:xfrm>
            <a:off x="5183188" y="987425"/>
            <a:ext cx="6172500" cy="4873500"/>
          </a:xfrm>
          <a:prstGeom prst="rect">
            <a:avLst/>
          </a:prstGeom>
          <a:noFill/>
          <a:ln>
            <a:noFill/>
          </a:ln>
        </p:spPr>
        <p:txBody>
          <a:bodyPr anchorCtr="0" anchor="t" bIns="91425" lIns="91425" spcFirstLastPara="1" rIns="91425" wrap="square" tIns="91425"/>
          <a:lstStyle>
            <a:lvl1pPr lvl="0" marR="0" rtl="0" algn="l">
              <a:lnSpc>
                <a:spcPct val="90000"/>
              </a:lnSpc>
              <a:spcBef>
                <a:spcPts val="1100"/>
              </a:spcBef>
              <a:spcAft>
                <a:spcPts val="0"/>
              </a:spcAft>
              <a:buClr>
                <a:schemeClr val="dk1"/>
              </a:buClr>
              <a:buSzPts val="15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15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15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9pPr>
          </a:lstStyle>
          <a:p/>
        </p:txBody>
      </p:sp>
      <p:sp>
        <p:nvSpPr>
          <p:cNvPr id="199" name="Google Shape;199;p32"/>
          <p:cNvSpPr txBox="1"/>
          <p:nvPr>
            <p:ph idx="1"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9pPr>
          </a:lstStyle>
          <a:p/>
        </p:txBody>
      </p:sp>
      <p:sp>
        <p:nvSpPr>
          <p:cNvPr id="200" name="Google Shape;200;p32"/>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01" name="Google Shape;201;p32"/>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02" name="Google Shape;202;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3" name="Shape 23"/>
        <p:cNvGrpSpPr/>
        <p:nvPr/>
      </p:nvGrpSpPr>
      <p:grpSpPr>
        <a:xfrm>
          <a:off x="0" y="0"/>
          <a:ext cx="0" cy="0"/>
          <a:chOff x="0" y="0"/>
          <a:chExt cx="0" cy="0"/>
        </a:xfrm>
      </p:grpSpPr>
      <p:sp>
        <p:nvSpPr>
          <p:cNvPr id="24" name="Google Shape;24;p4"/>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4"/>
          <p:cNvSpPr txBox="1"/>
          <p:nvPr>
            <p:ph idx="1" type="body"/>
          </p:nvPr>
        </p:nvSpPr>
        <p:spPr>
          <a:xfrm>
            <a:off x="333487" y="1212488"/>
            <a:ext cx="5664089" cy="4965574"/>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nvSpPr>
        <p:spPr>
          <a:xfrm>
            <a:off x="2983530"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Copyright 2018 Sangoma Technologies</a:t>
            </a:r>
            <a:endParaRPr/>
          </a:p>
        </p:txBody>
      </p:sp>
      <p:sp>
        <p:nvSpPr>
          <p:cNvPr id="27" name="Google Shape;27;p4"/>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
        <p:nvSpPr>
          <p:cNvPr id="28" name="Google Shape;28;p4"/>
          <p:cNvSpPr txBox="1"/>
          <p:nvPr>
            <p:ph idx="2" type="body"/>
          </p:nvPr>
        </p:nvSpPr>
        <p:spPr>
          <a:xfrm>
            <a:off x="6190838" y="1212488"/>
            <a:ext cx="5664089" cy="4965574"/>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03" name="Shape 203"/>
        <p:cNvGrpSpPr/>
        <p:nvPr/>
      </p:nvGrpSpPr>
      <p:grpSpPr>
        <a:xfrm>
          <a:off x="0" y="0"/>
          <a:ext cx="0" cy="0"/>
          <a:chOff x="0" y="0"/>
          <a:chExt cx="0" cy="0"/>
        </a:xfrm>
      </p:grpSpPr>
      <p:sp>
        <p:nvSpPr>
          <p:cNvPr id="204" name="Google Shape;204;p33"/>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05" name="Google Shape;205;p33"/>
          <p:cNvSpPr txBox="1"/>
          <p:nvPr>
            <p:ph idx="1" type="body"/>
          </p:nvPr>
        </p:nvSpPr>
        <p:spPr>
          <a:xfrm rot="5400000">
            <a:off x="3920400" y="-1256575"/>
            <a:ext cx="4351200"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06" name="Google Shape;206;p33"/>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07" name="Google Shape;207;p33"/>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08" name="Google Shape;208;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09" name="Shape 209"/>
        <p:cNvGrpSpPr/>
        <p:nvPr/>
      </p:nvGrpSpPr>
      <p:grpSpPr>
        <a:xfrm>
          <a:off x="0" y="0"/>
          <a:ext cx="0" cy="0"/>
          <a:chOff x="0" y="0"/>
          <a:chExt cx="0" cy="0"/>
        </a:xfrm>
      </p:grpSpPr>
      <p:sp>
        <p:nvSpPr>
          <p:cNvPr id="210" name="Google Shape;210;p34"/>
          <p:cNvSpPr txBox="1"/>
          <p:nvPr>
            <p:ph type="title"/>
          </p:nvPr>
        </p:nvSpPr>
        <p:spPr>
          <a:xfrm rot="5400000">
            <a:off x="7133400" y="1956625"/>
            <a:ext cx="5811900"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11" name="Google Shape;211;p34"/>
          <p:cNvSpPr txBox="1"/>
          <p:nvPr>
            <p:ph idx="1" type="body"/>
          </p:nvPr>
        </p:nvSpPr>
        <p:spPr>
          <a:xfrm rot="5400000">
            <a:off x="1799400" y="-596075"/>
            <a:ext cx="5811900"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12" name="Google Shape;212;p34"/>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13" name="Google Shape;213;p34"/>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14" name="Google Shape;214;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219" name="Shape 219"/>
        <p:cNvGrpSpPr/>
        <p:nvPr/>
      </p:nvGrpSpPr>
      <p:grpSpPr>
        <a:xfrm>
          <a:off x="0" y="0"/>
          <a:ext cx="0" cy="0"/>
          <a:chOff x="0" y="0"/>
          <a:chExt cx="0" cy="0"/>
        </a:xfrm>
      </p:grpSpPr>
      <p:sp>
        <p:nvSpPr>
          <p:cNvPr id="220" name="Google Shape;220;p36"/>
          <p:cNvSpPr txBox="1"/>
          <p:nvPr>
            <p:ph type="ctrTitle"/>
          </p:nvPr>
        </p:nvSpPr>
        <p:spPr>
          <a:xfrm>
            <a:off x="6169306" y="647277"/>
            <a:ext cx="5682600" cy="1556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400"/>
              <a:buFont typeface="Calibri"/>
              <a:buNone/>
              <a:defRPr b="0" i="0" sz="44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1" name="Google Shape;221;p36"/>
          <p:cNvSpPr txBox="1"/>
          <p:nvPr>
            <p:ph idx="1" type="subTitle"/>
          </p:nvPr>
        </p:nvSpPr>
        <p:spPr>
          <a:xfrm>
            <a:off x="6169305" y="2262553"/>
            <a:ext cx="5682600" cy="16557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rgbClr val="F6772F"/>
              </a:buClr>
              <a:buSzPts val="2800"/>
              <a:buFont typeface="Arial"/>
              <a:buNone/>
              <a:defRPr b="0" i="0" sz="2800" u="none" cap="none" strike="noStrike">
                <a:solidFill>
                  <a:srgbClr val="F6772F"/>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pic>
        <p:nvPicPr>
          <p:cNvPr id="222" name="Google Shape;222;p36"/>
          <p:cNvPicPr preferRelativeResize="0"/>
          <p:nvPr/>
        </p:nvPicPr>
        <p:blipFill rotWithShape="1">
          <a:blip r:embed="rId2">
            <a:alphaModFix/>
          </a:blip>
          <a:srcRect b="0" l="0" r="0" t="0"/>
          <a:stretch/>
        </p:blipFill>
        <p:spPr>
          <a:xfrm>
            <a:off x="0" y="0"/>
            <a:ext cx="6008076" cy="6857999"/>
          </a:xfrm>
          <a:prstGeom prst="rect">
            <a:avLst/>
          </a:prstGeom>
          <a:noFill/>
          <a:ln>
            <a:noFill/>
          </a:ln>
        </p:spPr>
      </p:pic>
      <p:pic>
        <p:nvPicPr>
          <p:cNvPr id="223" name="Google Shape;223;p36"/>
          <p:cNvPicPr preferRelativeResize="0"/>
          <p:nvPr/>
        </p:nvPicPr>
        <p:blipFill rotWithShape="1">
          <a:blip r:embed="rId3">
            <a:alphaModFix/>
          </a:blip>
          <a:srcRect b="0" l="0" r="0" t="0"/>
          <a:stretch/>
        </p:blipFill>
        <p:spPr>
          <a:xfrm>
            <a:off x="8194430" y="6022923"/>
            <a:ext cx="3657600" cy="56180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224" name="Shape 224"/>
        <p:cNvGrpSpPr/>
        <p:nvPr/>
      </p:nvGrpSpPr>
      <p:grpSpPr>
        <a:xfrm>
          <a:off x="0" y="0"/>
          <a:ext cx="0" cy="0"/>
          <a:chOff x="0" y="0"/>
          <a:chExt cx="0" cy="0"/>
        </a:xfrm>
      </p:grpSpPr>
      <p:sp>
        <p:nvSpPr>
          <p:cNvPr id="225" name="Google Shape;225;p37"/>
          <p:cNvSpPr txBox="1"/>
          <p:nvPr>
            <p:ph idx="1" type="body"/>
          </p:nvPr>
        </p:nvSpPr>
        <p:spPr>
          <a:xfrm>
            <a:off x="333488" y="1206523"/>
            <a:ext cx="5664000" cy="59880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26" name="Google Shape;226;p37"/>
          <p:cNvSpPr txBox="1"/>
          <p:nvPr>
            <p:ph idx="2" type="body"/>
          </p:nvPr>
        </p:nvSpPr>
        <p:spPr>
          <a:xfrm>
            <a:off x="6172199" y="1206523"/>
            <a:ext cx="5682600" cy="59880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27" name="Google Shape;227;p37"/>
          <p:cNvSpPr txBox="1"/>
          <p:nvPr>
            <p:ph type="title"/>
          </p:nvPr>
        </p:nvSpPr>
        <p:spPr>
          <a:xfrm>
            <a:off x="333487" y="365126"/>
            <a:ext cx="11521500" cy="699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8" name="Google Shape;228;p37"/>
          <p:cNvSpPr txBox="1"/>
          <p:nvPr/>
        </p:nvSpPr>
        <p:spPr>
          <a:xfrm>
            <a:off x="2983530"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sp>
        <p:nvSpPr>
          <p:cNvPr id="229" name="Google Shape;229;p37"/>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
        <p:nvSpPr>
          <p:cNvPr id="230" name="Google Shape;230;p37"/>
          <p:cNvSpPr txBox="1"/>
          <p:nvPr>
            <p:ph idx="3" type="body"/>
          </p:nvPr>
        </p:nvSpPr>
        <p:spPr>
          <a:xfrm>
            <a:off x="333487" y="1892426"/>
            <a:ext cx="5664000" cy="4276800"/>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1" name="Google Shape;231;p37"/>
          <p:cNvSpPr txBox="1"/>
          <p:nvPr>
            <p:ph idx="4" type="body"/>
          </p:nvPr>
        </p:nvSpPr>
        <p:spPr>
          <a:xfrm>
            <a:off x="6190838" y="1892426"/>
            <a:ext cx="5664000" cy="4276800"/>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showMasterSp="0">
  <p:cSld name="Closing slide">
    <p:spTree>
      <p:nvGrpSpPr>
        <p:cNvPr id="232" name="Shape 232"/>
        <p:cNvGrpSpPr/>
        <p:nvPr/>
      </p:nvGrpSpPr>
      <p:grpSpPr>
        <a:xfrm>
          <a:off x="0" y="0"/>
          <a:ext cx="0" cy="0"/>
          <a:chOff x="0" y="0"/>
          <a:chExt cx="0" cy="0"/>
        </a:xfrm>
      </p:grpSpPr>
      <p:sp>
        <p:nvSpPr>
          <p:cNvPr id="233" name="Google Shape;233;p38"/>
          <p:cNvSpPr txBox="1"/>
          <p:nvPr/>
        </p:nvSpPr>
        <p:spPr>
          <a:xfrm>
            <a:off x="785701" y="1253946"/>
            <a:ext cx="5730600" cy="2031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chemeClr val="lt1"/>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200"/>
              <a:buFont typeface="Arial"/>
              <a:buNone/>
            </a:pPr>
            <a:r>
              <a:t/>
            </a:r>
            <a:endParaRPr b="1" i="0" sz="42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chemeClr val="lt1"/>
                </a:solidFill>
                <a:latin typeface="Calibri"/>
                <a:ea typeface="Calibri"/>
                <a:cs typeface="Calibri"/>
                <a:sym typeface="Calibri"/>
              </a:rPr>
              <a:t>Q&amp;A</a:t>
            </a:r>
            <a:endParaRPr b="0" i="0" sz="1400" u="none" cap="none" strike="noStrike">
              <a:solidFill>
                <a:srgbClr val="000000"/>
              </a:solidFill>
              <a:latin typeface="Arial"/>
              <a:ea typeface="Arial"/>
              <a:cs typeface="Arial"/>
              <a:sym typeface="Arial"/>
            </a:endParaRPr>
          </a:p>
        </p:txBody>
      </p:sp>
      <p:sp>
        <p:nvSpPr>
          <p:cNvPr id="234" name="Google Shape;234;p38"/>
          <p:cNvSpPr txBox="1"/>
          <p:nvPr/>
        </p:nvSpPr>
        <p:spPr>
          <a:xfrm>
            <a:off x="785701"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pic>
        <p:nvPicPr>
          <p:cNvPr id="235" name="Google Shape;235;p38"/>
          <p:cNvPicPr preferRelativeResize="0"/>
          <p:nvPr/>
        </p:nvPicPr>
        <p:blipFill rotWithShape="1">
          <a:blip r:embed="rId2">
            <a:alphaModFix/>
          </a:blip>
          <a:srcRect b="0" l="0" r="0" t="0"/>
          <a:stretch/>
        </p:blipFill>
        <p:spPr>
          <a:xfrm>
            <a:off x="1" y="0"/>
            <a:ext cx="12191999" cy="6858001"/>
          </a:xfrm>
          <a:prstGeom prst="rect">
            <a:avLst/>
          </a:prstGeom>
          <a:noFill/>
          <a:ln>
            <a:noFill/>
          </a:ln>
        </p:spPr>
      </p:pic>
      <p:sp>
        <p:nvSpPr>
          <p:cNvPr id="236" name="Google Shape;236;p38"/>
          <p:cNvSpPr/>
          <p:nvPr/>
        </p:nvSpPr>
        <p:spPr>
          <a:xfrm>
            <a:off x="1" y="0"/>
            <a:ext cx="12192000" cy="6858000"/>
          </a:xfrm>
          <a:prstGeom prst="rect">
            <a:avLst/>
          </a:prstGeom>
          <a:solidFill>
            <a:srgbClr val="005DA6">
              <a:alpha val="8000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38"/>
          <p:cNvSpPr txBox="1"/>
          <p:nvPr/>
        </p:nvSpPr>
        <p:spPr>
          <a:xfrm>
            <a:off x="281609" y="1277392"/>
            <a:ext cx="5730600" cy="7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200"/>
              <a:buFont typeface="Arial"/>
              <a:buNone/>
            </a:pPr>
            <a:r>
              <a:rPr b="1" i="0" lang="en-US" sz="4200" u="none" cap="none" strike="noStrike">
                <a:solidFill>
                  <a:schemeClr val="lt1"/>
                </a:solidFill>
                <a:latin typeface="Calibri"/>
                <a:ea typeface="Calibri"/>
                <a:cs typeface="Calibri"/>
                <a:sym typeface="Calibri"/>
              </a:rPr>
              <a:t>THANK YOU!</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38" name="Shape 238"/>
        <p:cNvGrpSpPr/>
        <p:nvPr/>
      </p:nvGrpSpPr>
      <p:grpSpPr>
        <a:xfrm>
          <a:off x="0" y="0"/>
          <a:ext cx="0" cy="0"/>
          <a:chOff x="0" y="0"/>
          <a:chExt cx="0" cy="0"/>
        </a:xfrm>
      </p:grpSpPr>
      <p:sp>
        <p:nvSpPr>
          <p:cNvPr id="239" name="Google Shape;239;p39"/>
          <p:cNvSpPr txBox="1"/>
          <p:nvPr>
            <p:ph type="title"/>
          </p:nvPr>
        </p:nvSpPr>
        <p:spPr>
          <a:xfrm>
            <a:off x="333487" y="365126"/>
            <a:ext cx="11521500" cy="699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0" name="Google Shape;240;p39"/>
          <p:cNvSpPr txBox="1"/>
          <p:nvPr>
            <p:ph idx="1" type="body"/>
          </p:nvPr>
        </p:nvSpPr>
        <p:spPr>
          <a:xfrm>
            <a:off x="333487" y="1306272"/>
            <a:ext cx="11521500" cy="4858200"/>
          </a:xfrm>
          <a:prstGeom prst="rect">
            <a:avLst/>
          </a:prstGeom>
          <a:noFill/>
          <a:ln>
            <a:noFill/>
          </a:ln>
        </p:spPr>
        <p:txBody>
          <a:bodyPr anchorCtr="0" anchor="t" bIns="45700" lIns="91425" spcFirstLastPara="1" rIns="91425" wrap="square" tIns="45700"/>
          <a:lstStyle>
            <a:lvl1pPr indent="-411480" lvl="0" marL="457200" marR="0" rtl="0" algn="l">
              <a:lnSpc>
                <a:spcPct val="90000"/>
              </a:lnSpc>
              <a:spcBef>
                <a:spcPts val="1000"/>
              </a:spcBef>
              <a:spcAft>
                <a:spcPts val="0"/>
              </a:spcAft>
              <a:buClr>
                <a:srgbClr val="FF0066"/>
              </a:buClr>
              <a:buSzPts val="2880"/>
              <a:buFont typeface="Arial"/>
              <a:buChar char="•"/>
              <a:defRPr b="0" i="0" sz="3600" u="none" cap="none" strike="noStrike">
                <a:solidFill>
                  <a:srgbClr val="595959"/>
                </a:solidFill>
                <a:latin typeface="Calibri"/>
                <a:ea typeface="Calibri"/>
                <a:cs typeface="Calibri"/>
                <a:sym typeface="Calibri"/>
              </a:defRPr>
            </a:lvl1pPr>
            <a:lvl2pPr indent="-391160" lvl="1" marL="914400" marR="0" rtl="0" algn="l">
              <a:lnSpc>
                <a:spcPct val="90000"/>
              </a:lnSpc>
              <a:spcBef>
                <a:spcPts val="500"/>
              </a:spcBef>
              <a:spcAft>
                <a:spcPts val="0"/>
              </a:spcAft>
              <a:buClr>
                <a:srgbClr val="FF0066"/>
              </a:buClr>
              <a:buSzPts val="2560"/>
              <a:buFont typeface="Arial"/>
              <a:buChar char="•"/>
              <a:defRPr b="0" i="0" sz="3200" u="none" cap="none" strike="noStrike">
                <a:solidFill>
                  <a:srgbClr val="595959"/>
                </a:solidFill>
                <a:latin typeface="Calibri"/>
                <a:ea typeface="Calibri"/>
                <a:cs typeface="Calibri"/>
                <a:sym typeface="Calibri"/>
              </a:defRPr>
            </a:lvl2pPr>
            <a:lvl3pPr indent="-370839" lvl="2" marL="1371600" marR="0" rtl="0" algn="l">
              <a:lnSpc>
                <a:spcPct val="90000"/>
              </a:lnSpc>
              <a:spcBef>
                <a:spcPts val="5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3pPr>
            <a:lvl4pPr indent="-330200" lvl="3" marL="18288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39"/>
          <p:cNvSpPr txBox="1"/>
          <p:nvPr/>
        </p:nvSpPr>
        <p:spPr>
          <a:xfrm>
            <a:off x="2983530"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sp>
        <p:nvSpPr>
          <p:cNvPr id="242" name="Google Shape;242;p39"/>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and Content">
  <p:cSld name="Title Subtitle and Content">
    <p:spTree>
      <p:nvGrpSpPr>
        <p:cNvPr id="243" name="Shape 243"/>
        <p:cNvGrpSpPr/>
        <p:nvPr/>
      </p:nvGrpSpPr>
      <p:grpSpPr>
        <a:xfrm>
          <a:off x="0" y="0"/>
          <a:ext cx="0" cy="0"/>
          <a:chOff x="0" y="0"/>
          <a:chExt cx="0" cy="0"/>
        </a:xfrm>
      </p:grpSpPr>
      <p:sp>
        <p:nvSpPr>
          <p:cNvPr id="244" name="Google Shape;244;p40"/>
          <p:cNvSpPr txBox="1"/>
          <p:nvPr>
            <p:ph type="title"/>
          </p:nvPr>
        </p:nvSpPr>
        <p:spPr>
          <a:xfrm>
            <a:off x="333487" y="365126"/>
            <a:ext cx="11521500" cy="699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5" name="Google Shape;245;p40"/>
          <p:cNvSpPr txBox="1"/>
          <p:nvPr>
            <p:ph idx="1" type="body"/>
          </p:nvPr>
        </p:nvSpPr>
        <p:spPr>
          <a:xfrm>
            <a:off x="333487" y="1076731"/>
            <a:ext cx="11521500" cy="59160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rgbClr val="595959"/>
              </a:buClr>
              <a:buSzPts val="2800"/>
              <a:buFont typeface="Arial"/>
              <a:buNone/>
              <a:defRPr b="0" i="0" sz="28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46" name="Google Shape;246;p40"/>
          <p:cNvSpPr txBox="1"/>
          <p:nvPr/>
        </p:nvSpPr>
        <p:spPr>
          <a:xfrm>
            <a:off x="2983530"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sp>
        <p:nvSpPr>
          <p:cNvPr id="247" name="Google Shape;247;p40"/>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
        <p:nvSpPr>
          <p:cNvPr id="248" name="Google Shape;248;p40"/>
          <p:cNvSpPr txBox="1"/>
          <p:nvPr>
            <p:ph idx="2" type="body"/>
          </p:nvPr>
        </p:nvSpPr>
        <p:spPr>
          <a:xfrm>
            <a:off x="333487" y="1794076"/>
            <a:ext cx="11521500" cy="4370400"/>
          </a:xfrm>
          <a:prstGeom prst="rect">
            <a:avLst/>
          </a:prstGeom>
          <a:noFill/>
          <a:ln>
            <a:noFill/>
          </a:ln>
        </p:spPr>
        <p:txBody>
          <a:bodyPr anchorCtr="0" anchor="t" bIns="45700" lIns="91425" spcFirstLastPara="1" rIns="91425" wrap="square" tIns="45700"/>
          <a:lstStyle>
            <a:lvl1pPr indent="-411480" lvl="0" marL="457200" marR="0" rtl="0" algn="l">
              <a:lnSpc>
                <a:spcPct val="90000"/>
              </a:lnSpc>
              <a:spcBef>
                <a:spcPts val="1000"/>
              </a:spcBef>
              <a:spcAft>
                <a:spcPts val="0"/>
              </a:spcAft>
              <a:buClr>
                <a:srgbClr val="FF0066"/>
              </a:buClr>
              <a:buSzPts val="2880"/>
              <a:buFont typeface="Arial"/>
              <a:buChar char="•"/>
              <a:defRPr b="0" i="0" sz="3600" u="none" cap="none" strike="noStrike">
                <a:solidFill>
                  <a:srgbClr val="595959"/>
                </a:solidFill>
                <a:latin typeface="Calibri"/>
                <a:ea typeface="Calibri"/>
                <a:cs typeface="Calibri"/>
                <a:sym typeface="Calibri"/>
              </a:defRPr>
            </a:lvl1pPr>
            <a:lvl2pPr indent="-391160" lvl="1" marL="914400" marR="0" rtl="0" algn="l">
              <a:lnSpc>
                <a:spcPct val="90000"/>
              </a:lnSpc>
              <a:spcBef>
                <a:spcPts val="500"/>
              </a:spcBef>
              <a:spcAft>
                <a:spcPts val="0"/>
              </a:spcAft>
              <a:buClr>
                <a:srgbClr val="FF0066"/>
              </a:buClr>
              <a:buSzPts val="2560"/>
              <a:buFont typeface="Arial"/>
              <a:buChar char="•"/>
              <a:defRPr b="0" i="0" sz="3200" u="none" cap="none" strike="noStrike">
                <a:solidFill>
                  <a:srgbClr val="595959"/>
                </a:solidFill>
                <a:latin typeface="Calibri"/>
                <a:ea typeface="Calibri"/>
                <a:cs typeface="Calibri"/>
                <a:sym typeface="Calibri"/>
              </a:defRPr>
            </a:lvl2pPr>
            <a:lvl3pPr indent="-370839" lvl="2" marL="1371600" marR="0" rtl="0" algn="l">
              <a:lnSpc>
                <a:spcPct val="90000"/>
              </a:lnSpc>
              <a:spcBef>
                <a:spcPts val="5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3pPr>
            <a:lvl4pPr indent="-330200" lvl="3" marL="18288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 Header">
    <p:spTree>
      <p:nvGrpSpPr>
        <p:cNvPr id="249" name="Shape 249"/>
        <p:cNvGrpSpPr/>
        <p:nvPr/>
      </p:nvGrpSpPr>
      <p:grpSpPr>
        <a:xfrm>
          <a:off x="0" y="0"/>
          <a:ext cx="0" cy="0"/>
          <a:chOff x="0" y="0"/>
          <a:chExt cx="0" cy="0"/>
        </a:xfrm>
      </p:grpSpPr>
      <p:sp>
        <p:nvSpPr>
          <p:cNvPr id="250" name="Google Shape;250;p41"/>
          <p:cNvSpPr txBox="1"/>
          <p:nvPr>
            <p:ph idx="1" type="body"/>
          </p:nvPr>
        </p:nvSpPr>
        <p:spPr>
          <a:xfrm>
            <a:off x="333487" y="1934308"/>
            <a:ext cx="7169400" cy="5916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rgbClr val="F6772F"/>
              </a:buClr>
              <a:buSzPts val="2800"/>
              <a:buFont typeface="Arial"/>
              <a:buNone/>
              <a:defRPr b="0" i="0" sz="2800" u="none" cap="none" strike="noStrike">
                <a:solidFill>
                  <a:srgbClr val="F6772F"/>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251" name="Google Shape;251;p41"/>
          <p:cNvSpPr txBox="1"/>
          <p:nvPr>
            <p:ph type="title"/>
          </p:nvPr>
        </p:nvSpPr>
        <p:spPr>
          <a:xfrm>
            <a:off x="333487" y="365125"/>
            <a:ext cx="7311900" cy="13464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52" name="Google Shape;252;p41"/>
          <p:cNvPicPr preferRelativeResize="0"/>
          <p:nvPr/>
        </p:nvPicPr>
        <p:blipFill rotWithShape="1">
          <a:blip r:embed="rId2">
            <a:alphaModFix/>
          </a:blip>
          <a:srcRect b="0" l="0" r="0" t="0"/>
          <a:stretch/>
        </p:blipFill>
        <p:spPr>
          <a:xfrm>
            <a:off x="7645400" y="0"/>
            <a:ext cx="4542692" cy="685799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53" name="Shape 253"/>
        <p:cNvGrpSpPr/>
        <p:nvPr/>
      </p:nvGrpSpPr>
      <p:grpSpPr>
        <a:xfrm>
          <a:off x="0" y="0"/>
          <a:ext cx="0" cy="0"/>
          <a:chOff x="0" y="0"/>
          <a:chExt cx="0" cy="0"/>
        </a:xfrm>
      </p:grpSpPr>
      <p:sp>
        <p:nvSpPr>
          <p:cNvPr id="254" name="Google Shape;254;p42"/>
          <p:cNvSpPr txBox="1"/>
          <p:nvPr>
            <p:ph type="title"/>
          </p:nvPr>
        </p:nvSpPr>
        <p:spPr>
          <a:xfrm>
            <a:off x="333487" y="365126"/>
            <a:ext cx="11521500" cy="699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5" name="Google Shape;255;p42"/>
          <p:cNvSpPr txBox="1"/>
          <p:nvPr>
            <p:ph idx="1" type="body"/>
          </p:nvPr>
        </p:nvSpPr>
        <p:spPr>
          <a:xfrm>
            <a:off x="333487" y="1212488"/>
            <a:ext cx="5664000" cy="4965600"/>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56" name="Google Shape;256;p42"/>
          <p:cNvSpPr txBox="1"/>
          <p:nvPr/>
        </p:nvSpPr>
        <p:spPr>
          <a:xfrm>
            <a:off x="2983530"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sp>
        <p:nvSpPr>
          <p:cNvPr id="257" name="Google Shape;257;p42"/>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
        <p:nvSpPr>
          <p:cNvPr id="258" name="Google Shape;258;p42"/>
          <p:cNvSpPr txBox="1"/>
          <p:nvPr>
            <p:ph idx="2" type="body"/>
          </p:nvPr>
        </p:nvSpPr>
        <p:spPr>
          <a:xfrm>
            <a:off x="6190838" y="1212488"/>
            <a:ext cx="5664000" cy="4965600"/>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59" name="Shape 259"/>
        <p:cNvGrpSpPr/>
        <p:nvPr/>
      </p:nvGrpSpPr>
      <p:grpSpPr>
        <a:xfrm>
          <a:off x="0" y="0"/>
          <a:ext cx="0" cy="0"/>
          <a:chOff x="0" y="0"/>
          <a:chExt cx="0" cy="0"/>
        </a:xfrm>
      </p:grpSpPr>
      <p:sp>
        <p:nvSpPr>
          <p:cNvPr id="260" name="Google Shape;260;p43"/>
          <p:cNvSpPr txBox="1"/>
          <p:nvPr>
            <p:ph type="title"/>
          </p:nvPr>
        </p:nvSpPr>
        <p:spPr>
          <a:xfrm>
            <a:off x="333487" y="365126"/>
            <a:ext cx="11521500" cy="6999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1" name="Google Shape;261;p43"/>
          <p:cNvSpPr txBox="1"/>
          <p:nvPr/>
        </p:nvSpPr>
        <p:spPr>
          <a:xfrm>
            <a:off x="2983530"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sp>
        <p:nvSpPr>
          <p:cNvPr id="262" name="Google Shape;262;p43"/>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9" name="Shape 29"/>
        <p:cNvGrpSpPr/>
        <p:nvPr/>
      </p:nvGrpSpPr>
      <p:grpSpPr>
        <a:xfrm>
          <a:off x="0" y="0"/>
          <a:ext cx="0" cy="0"/>
          <a:chOff x="0" y="0"/>
          <a:chExt cx="0" cy="0"/>
        </a:xfrm>
      </p:grpSpPr>
      <p:sp>
        <p:nvSpPr>
          <p:cNvPr id="30" name="Google Shape;30;p5"/>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5"/>
          <p:cNvSpPr txBox="1"/>
          <p:nvPr/>
        </p:nvSpPr>
        <p:spPr>
          <a:xfrm>
            <a:off x="2983530"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Copyright 2018 Sangoma Technologies</a:t>
            </a:r>
            <a:endParaRPr/>
          </a:p>
        </p:txBody>
      </p:sp>
      <p:sp>
        <p:nvSpPr>
          <p:cNvPr id="32" name="Google Shape;32;p5"/>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only">
  <p:cSld name="Footer only">
    <p:spTree>
      <p:nvGrpSpPr>
        <p:cNvPr id="263" name="Shape 263"/>
        <p:cNvGrpSpPr/>
        <p:nvPr/>
      </p:nvGrpSpPr>
      <p:grpSpPr>
        <a:xfrm>
          <a:off x="0" y="0"/>
          <a:ext cx="0" cy="0"/>
          <a:chOff x="0" y="0"/>
          <a:chExt cx="0" cy="0"/>
        </a:xfrm>
      </p:grpSpPr>
      <p:sp>
        <p:nvSpPr>
          <p:cNvPr id="264" name="Google Shape;264;p44"/>
          <p:cNvSpPr txBox="1"/>
          <p:nvPr/>
        </p:nvSpPr>
        <p:spPr>
          <a:xfrm>
            <a:off x="2983530" y="6452238"/>
            <a:ext cx="41478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 Copyright 2018 Sangoma Technologies</a:t>
            </a:r>
            <a:endParaRPr b="0" i="0" sz="1400" u="none" cap="none" strike="noStrike">
              <a:solidFill>
                <a:srgbClr val="000000"/>
              </a:solidFill>
              <a:latin typeface="Arial"/>
              <a:ea typeface="Arial"/>
              <a:cs typeface="Arial"/>
              <a:sym typeface="Arial"/>
            </a:endParaRPr>
          </a:p>
        </p:txBody>
      </p:sp>
      <p:sp>
        <p:nvSpPr>
          <p:cNvPr id="265" name="Google Shape;265;p44"/>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72" name="Shape 272"/>
        <p:cNvGrpSpPr/>
        <p:nvPr/>
      </p:nvGrpSpPr>
      <p:grpSpPr>
        <a:xfrm>
          <a:off x="0" y="0"/>
          <a:ext cx="0" cy="0"/>
          <a:chOff x="0" y="0"/>
          <a:chExt cx="0" cy="0"/>
        </a:xfrm>
      </p:grpSpPr>
      <p:grpSp>
        <p:nvGrpSpPr>
          <p:cNvPr id="273" name="Google Shape;273;p46"/>
          <p:cNvGrpSpPr/>
          <p:nvPr/>
        </p:nvGrpSpPr>
        <p:grpSpPr>
          <a:xfrm>
            <a:off x="0" y="6766850"/>
            <a:ext cx="12192305" cy="101490"/>
            <a:chOff x="0" y="6769100"/>
            <a:chExt cx="10363200" cy="88800"/>
          </a:xfrm>
        </p:grpSpPr>
        <p:sp>
          <p:nvSpPr>
            <p:cNvPr id="274" name="Google Shape;274;p46"/>
            <p:cNvSpPr/>
            <p:nvPr/>
          </p:nvSpPr>
          <p:spPr>
            <a:xfrm>
              <a:off x="0" y="6769100"/>
              <a:ext cx="2590800" cy="88800"/>
            </a:xfrm>
            <a:prstGeom prst="rect">
              <a:avLst/>
            </a:prstGeom>
            <a:solidFill>
              <a:srgbClr val="7F82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5" name="Google Shape;275;p46"/>
            <p:cNvSpPr/>
            <p:nvPr/>
          </p:nvSpPr>
          <p:spPr>
            <a:xfrm>
              <a:off x="2590800" y="6769100"/>
              <a:ext cx="2590800" cy="88800"/>
            </a:xfrm>
            <a:prstGeom prst="rect">
              <a:avLst/>
            </a:prstGeom>
            <a:solidFill>
              <a:srgbClr val="E57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6" name="Google Shape;276;p46"/>
            <p:cNvSpPr/>
            <p:nvPr/>
          </p:nvSpPr>
          <p:spPr>
            <a:xfrm>
              <a:off x="5181600" y="6769100"/>
              <a:ext cx="2590800" cy="88800"/>
            </a:xfrm>
            <a:prstGeom prst="rect">
              <a:avLst/>
            </a:prstGeom>
            <a:solidFill>
              <a:srgbClr val="7F828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77" name="Google Shape;277;p46"/>
            <p:cNvSpPr/>
            <p:nvPr/>
          </p:nvSpPr>
          <p:spPr>
            <a:xfrm>
              <a:off x="7772400" y="6769100"/>
              <a:ext cx="2590800" cy="88800"/>
            </a:xfrm>
            <a:prstGeom prst="rect">
              <a:avLst/>
            </a:prstGeom>
            <a:solidFill>
              <a:srgbClr val="E57A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78" name="Google Shape;278;p46"/>
          <p:cNvSpPr/>
          <p:nvPr/>
        </p:nvSpPr>
        <p:spPr>
          <a:xfrm>
            <a:off x="0" y="1219410"/>
            <a:ext cx="12192000" cy="5547300"/>
          </a:xfrm>
          <a:prstGeom prst="rect">
            <a:avLst/>
          </a:prstGeom>
          <a:solidFill>
            <a:srgbClr val="ECF0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34495F"/>
              </a:solidFill>
              <a:latin typeface="Arial"/>
              <a:ea typeface="Arial"/>
              <a:cs typeface="Arial"/>
              <a:sym typeface="Arial"/>
            </a:endParaRPr>
          </a:p>
        </p:txBody>
      </p:sp>
      <p:sp>
        <p:nvSpPr>
          <p:cNvPr id="279" name="Google Shape;279;p46"/>
          <p:cNvSpPr/>
          <p:nvPr/>
        </p:nvSpPr>
        <p:spPr>
          <a:xfrm>
            <a:off x="618067" y="471478"/>
            <a:ext cx="72933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E57A3C"/>
                </a:solidFill>
                <a:latin typeface="PT Sans"/>
                <a:ea typeface="PT Sans"/>
                <a:cs typeface="PT Sans"/>
                <a:sym typeface="PT Sans"/>
              </a:rPr>
              <a:t>We Are VoIP Supply</a:t>
            </a:r>
            <a:endParaRPr b="1" i="0" sz="1600" u="none" cap="none" strike="noStrike">
              <a:solidFill>
                <a:srgbClr val="E57A3C"/>
              </a:solidFill>
              <a:latin typeface="PT Sans"/>
              <a:ea typeface="PT Sans"/>
              <a:cs typeface="PT Sans"/>
              <a:sym typeface="PT Sans"/>
            </a:endParaRPr>
          </a:p>
        </p:txBody>
      </p:sp>
      <p:pic>
        <p:nvPicPr>
          <p:cNvPr descr="VoIP Supply.png" id="280" name="Google Shape;280;p46"/>
          <p:cNvPicPr preferRelativeResize="0"/>
          <p:nvPr/>
        </p:nvPicPr>
        <p:blipFill rotWithShape="1">
          <a:blip r:embed="rId2">
            <a:alphaModFix/>
          </a:blip>
          <a:srcRect b="0" l="0" r="0" t="0"/>
          <a:stretch/>
        </p:blipFill>
        <p:spPr>
          <a:xfrm>
            <a:off x="9763125" y="215600"/>
            <a:ext cx="2111375" cy="80458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1" name="Shape 281"/>
        <p:cNvGrpSpPr/>
        <p:nvPr/>
      </p:nvGrpSpPr>
      <p:grpSpPr>
        <a:xfrm>
          <a:off x="0" y="0"/>
          <a:ext cx="0" cy="0"/>
          <a:chOff x="0" y="0"/>
          <a:chExt cx="0" cy="0"/>
        </a:xfrm>
      </p:grpSpPr>
      <p:sp>
        <p:nvSpPr>
          <p:cNvPr id="282" name="Google Shape;282;p47"/>
          <p:cNvSpPr txBox="1"/>
          <p:nvPr>
            <p:ph type="ctrTitle"/>
          </p:nvPr>
        </p:nvSpPr>
        <p:spPr>
          <a:xfrm>
            <a:off x="1524000" y="1122363"/>
            <a:ext cx="9144000" cy="2387700"/>
          </a:xfrm>
          <a:prstGeom prst="rect">
            <a:avLst/>
          </a:prstGeom>
          <a:noFill/>
          <a:ln>
            <a:noFill/>
          </a:ln>
        </p:spPr>
        <p:txBody>
          <a:bodyPr anchorCtr="0" anchor="b" bIns="91425" lIns="91425" spcFirstLastPara="1" rIns="91425" wrap="square" tIns="91425"/>
          <a:lstStyle>
            <a:lvl1pPr lvl="0" marR="0" rtl="0" algn="ctr">
              <a:lnSpc>
                <a:spcPct val="90000"/>
              </a:lnSpc>
              <a:spcBef>
                <a:spcPts val="0"/>
              </a:spcBef>
              <a:spcAft>
                <a:spcPts val="0"/>
              </a:spcAft>
              <a:buClr>
                <a:schemeClr val="dk1"/>
              </a:buClr>
              <a:buSzPts val="15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83" name="Google Shape;283;p47"/>
          <p:cNvSpPr txBox="1"/>
          <p:nvPr>
            <p:ph idx="1" type="subTitle"/>
          </p:nvPr>
        </p:nvSpPr>
        <p:spPr>
          <a:xfrm>
            <a:off x="1524000" y="3602038"/>
            <a:ext cx="9144000" cy="1655700"/>
          </a:xfrm>
          <a:prstGeom prst="rect">
            <a:avLst/>
          </a:prstGeom>
          <a:noFill/>
          <a:ln>
            <a:noFill/>
          </a:ln>
        </p:spPr>
        <p:txBody>
          <a:bodyPr anchorCtr="0" anchor="t" bIns="91425" lIns="91425" spcFirstLastPara="1" rIns="91425" wrap="square" tIns="91425"/>
          <a:lstStyle>
            <a:lvl1pPr lvl="0" marR="0" rtl="0" algn="ctr">
              <a:lnSpc>
                <a:spcPct val="90000"/>
              </a:lnSpc>
              <a:spcBef>
                <a:spcPts val="1100"/>
              </a:spcBef>
              <a:spcAft>
                <a:spcPts val="0"/>
              </a:spcAft>
              <a:buClr>
                <a:schemeClr val="dk1"/>
              </a:buClr>
              <a:buSzPts val="28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4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2000"/>
              <a:buFont typeface="Arial"/>
              <a:buNone/>
              <a:defRPr b="0" i="0" sz="19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900"/>
              <a:buFont typeface="Arial"/>
              <a:buNone/>
              <a:defRPr b="0" i="0" sz="1600" u="none" cap="none" strike="noStrike">
                <a:solidFill>
                  <a:schemeClr val="dk1"/>
                </a:solidFill>
                <a:latin typeface="Calibri"/>
                <a:ea typeface="Calibri"/>
                <a:cs typeface="Calibri"/>
                <a:sym typeface="Calibri"/>
              </a:defRPr>
            </a:lvl9pPr>
          </a:lstStyle>
          <a:p/>
        </p:txBody>
      </p:sp>
      <p:sp>
        <p:nvSpPr>
          <p:cNvPr id="284" name="Google Shape;284;p47"/>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85" name="Google Shape;285;p47"/>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86" name="Google Shape;286;p4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87" name="Shape 287"/>
        <p:cNvGrpSpPr/>
        <p:nvPr/>
      </p:nvGrpSpPr>
      <p:grpSpPr>
        <a:xfrm>
          <a:off x="0" y="0"/>
          <a:ext cx="0" cy="0"/>
          <a:chOff x="0" y="0"/>
          <a:chExt cx="0" cy="0"/>
        </a:xfrm>
      </p:grpSpPr>
      <p:sp>
        <p:nvSpPr>
          <p:cNvPr id="288" name="Google Shape;288;p48"/>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89" name="Google Shape;289;p48"/>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90" name="Google Shape;290;p48"/>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91" name="Google Shape;291;p48"/>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92" name="Google Shape;292;p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3" name="Shape 293"/>
        <p:cNvGrpSpPr/>
        <p:nvPr/>
      </p:nvGrpSpPr>
      <p:grpSpPr>
        <a:xfrm>
          <a:off x="0" y="0"/>
          <a:ext cx="0" cy="0"/>
          <a:chOff x="0" y="0"/>
          <a:chExt cx="0" cy="0"/>
        </a:xfrm>
      </p:grpSpPr>
      <p:sp>
        <p:nvSpPr>
          <p:cNvPr id="294" name="Google Shape;294;p49"/>
          <p:cNvSpPr txBox="1"/>
          <p:nvPr>
            <p:ph type="title"/>
          </p:nvPr>
        </p:nvSpPr>
        <p:spPr>
          <a:xfrm>
            <a:off x="831850" y="1709738"/>
            <a:ext cx="10515600" cy="28527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95" name="Google Shape;295;p49"/>
          <p:cNvSpPr txBox="1"/>
          <p:nvPr>
            <p:ph idx="1" type="body"/>
          </p:nvPr>
        </p:nvSpPr>
        <p:spPr>
          <a:xfrm>
            <a:off x="831850" y="4589463"/>
            <a:ext cx="10515600" cy="15003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100"/>
              </a:spcBef>
              <a:spcAft>
                <a:spcPts val="0"/>
              </a:spcAft>
              <a:buClr>
                <a:srgbClr val="888888"/>
              </a:buClr>
              <a:buSzPts val="28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4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2000"/>
              <a:buFont typeface="Arial"/>
              <a:buNone/>
              <a:defRPr b="0" i="0" sz="19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900"/>
              <a:buFont typeface="Arial"/>
              <a:buNone/>
              <a:defRPr b="0" i="0" sz="1600" u="none" cap="none" strike="noStrike">
                <a:solidFill>
                  <a:srgbClr val="888888"/>
                </a:solidFill>
                <a:latin typeface="Calibri"/>
                <a:ea typeface="Calibri"/>
                <a:cs typeface="Calibri"/>
                <a:sym typeface="Calibri"/>
              </a:defRPr>
            </a:lvl9pPr>
          </a:lstStyle>
          <a:p/>
        </p:txBody>
      </p:sp>
      <p:sp>
        <p:nvSpPr>
          <p:cNvPr id="296" name="Google Shape;296;p49"/>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97" name="Google Shape;297;p49"/>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98" name="Google Shape;298;p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9" name="Shape 299"/>
        <p:cNvGrpSpPr/>
        <p:nvPr/>
      </p:nvGrpSpPr>
      <p:grpSpPr>
        <a:xfrm>
          <a:off x="0" y="0"/>
          <a:ext cx="0" cy="0"/>
          <a:chOff x="0" y="0"/>
          <a:chExt cx="0" cy="0"/>
        </a:xfrm>
      </p:grpSpPr>
      <p:sp>
        <p:nvSpPr>
          <p:cNvPr id="300" name="Google Shape;300;p50"/>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01" name="Google Shape;301;p50"/>
          <p:cNvSpPr txBox="1"/>
          <p:nvPr>
            <p:ph idx="1" type="body"/>
          </p:nvPr>
        </p:nvSpPr>
        <p:spPr>
          <a:xfrm>
            <a:off x="838200" y="1825625"/>
            <a:ext cx="5181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02" name="Google Shape;302;p50"/>
          <p:cNvSpPr txBox="1"/>
          <p:nvPr>
            <p:ph idx="2" type="body"/>
          </p:nvPr>
        </p:nvSpPr>
        <p:spPr>
          <a:xfrm>
            <a:off x="6172200" y="1825625"/>
            <a:ext cx="5181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03" name="Google Shape;303;p50"/>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04" name="Google Shape;304;p50"/>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05" name="Google Shape;305;p5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06" name="Shape 306"/>
        <p:cNvGrpSpPr/>
        <p:nvPr/>
      </p:nvGrpSpPr>
      <p:grpSpPr>
        <a:xfrm>
          <a:off x="0" y="0"/>
          <a:ext cx="0" cy="0"/>
          <a:chOff x="0" y="0"/>
          <a:chExt cx="0" cy="0"/>
        </a:xfrm>
      </p:grpSpPr>
      <p:sp>
        <p:nvSpPr>
          <p:cNvPr id="307" name="Google Shape;307;p51"/>
          <p:cNvSpPr txBox="1"/>
          <p:nvPr>
            <p:ph type="title"/>
          </p:nvPr>
        </p:nvSpPr>
        <p:spPr>
          <a:xfrm>
            <a:off x="839788"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08" name="Google Shape;308;p51"/>
          <p:cNvSpPr txBox="1"/>
          <p:nvPr>
            <p:ph idx="1" type="body"/>
          </p:nvPr>
        </p:nvSpPr>
        <p:spPr>
          <a:xfrm>
            <a:off x="839788" y="1681163"/>
            <a:ext cx="5157900" cy="8241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9pPr>
          </a:lstStyle>
          <a:p/>
        </p:txBody>
      </p:sp>
      <p:sp>
        <p:nvSpPr>
          <p:cNvPr id="309" name="Google Shape;309;p51"/>
          <p:cNvSpPr txBox="1"/>
          <p:nvPr>
            <p:ph idx="2" type="body"/>
          </p:nvPr>
        </p:nvSpPr>
        <p:spPr>
          <a:xfrm>
            <a:off x="839788" y="2505075"/>
            <a:ext cx="5157900" cy="368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10" name="Google Shape;310;p51"/>
          <p:cNvSpPr txBox="1"/>
          <p:nvPr>
            <p:ph idx="3" type="body"/>
          </p:nvPr>
        </p:nvSpPr>
        <p:spPr>
          <a:xfrm>
            <a:off x="6172200" y="1681163"/>
            <a:ext cx="5183100" cy="824100"/>
          </a:xfrm>
          <a:prstGeom prst="rect">
            <a:avLst/>
          </a:prstGeom>
          <a:noFill/>
          <a:ln>
            <a:noFill/>
          </a:ln>
        </p:spPr>
        <p:txBody>
          <a:bodyPr anchorCtr="0" anchor="b"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1" i="0" sz="1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1" i="0" sz="1600" u="none" cap="none" strike="noStrike">
                <a:solidFill>
                  <a:schemeClr val="dk1"/>
                </a:solidFill>
                <a:latin typeface="Calibri"/>
                <a:ea typeface="Calibri"/>
                <a:cs typeface="Calibri"/>
                <a:sym typeface="Calibri"/>
              </a:defRPr>
            </a:lvl9pPr>
          </a:lstStyle>
          <a:p/>
        </p:txBody>
      </p:sp>
      <p:sp>
        <p:nvSpPr>
          <p:cNvPr id="311" name="Google Shape;311;p51"/>
          <p:cNvSpPr txBox="1"/>
          <p:nvPr>
            <p:ph idx="4" type="body"/>
          </p:nvPr>
        </p:nvSpPr>
        <p:spPr>
          <a:xfrm>
            <a:off x="6172200" y="2505075"/>
            <a:ext cx="5183100" cy="368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12" name="Google Shape;312;p51"/>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13" name="Google Shape;313;p51"/>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14" name="Google Shape;314;p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5" name="Shape 315"/>
        <p:cNvGrpSpPr/>
        <p:nvPr/>
      </p:nvGrpSpPr>
      <p:grpSpPr>
        <a:xfrm>
          <a:off x="0" y="0"/>
          <a:ext cx="0" cy="0"/>
          <a:chOff x="0" y="0"/>
          <a:chExt cx="0" cy="0"/>
        </a:xfrm>
      </p:grpSpPr>
      <p:sp>
        <p:nvSpPr>
          <p:cNvPr id="316" name="Google Shape;316;p52"/>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17" name="Google Shape;317;p52"/>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18" name="Google Shape;318;p52"/>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19" name="Google Shape;319;p5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20" name="Shape 320"/>
        <p:cNvGrpSpPr/>
        <p:nvPr/>
      </p:nvGrpSpPr>
      <p:grpSpPr>
        <a:xfrm>
          <a:off x="0" y="0"/>
          <a:ext cx="0" cy="0"/>
          <a:chOff x="0" y="0"/>
          <a:chExt cx="0" cy="0"/>
        </a:xfrm>
      </p:grpSpPr>
      <p:sp>
        <p:nvSpPr>
          <p:cNvPr id="321" name="Google Shape;321;p53"/>
          <p:cNvSpPr txBox="1"/>
          <p:nvPr>
            <p:ph type="title"/>
          </p:nvPr>
        </p:nvSpPr>
        <p:spPr>
          <a:xfrm>
            <a:off x="839788" y="457200"/>
            <a:ext cx="3932100" cy="16005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22" name="Google Shape;322;p53"/>
          <p:cNvSpPr txBox="1"/>
          <p:nvPr>
            <p:ph idx="1" type="body"/>
          </p:nvPr>
        </p:nvSpPr>
        <p:spPr>
          <a:xfrm>
            <a:off x="5183188" y="987425"/>
            <a:ext cx="6172500" cy="4873500"/>
          </a:xfrm>
          <a:prstGeom prst="rect">
            <a:avLst/>
          </a:prstGeom>
          <a:noFill/>
          <a:ln>
            <a:noFill/>
          </a:ln>
        </p:spPr>
        <p:txBody>
          <a:bodyPr anchorCtr="0" anchor="t" bIns="91425" lIns="91425" spcFirstLastPara="1" rIns="91425" wrap="square" tIns="91425"/>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3" name="Google Shape;323;p53"/>
          <p:cNvSpPr txBox="1"/>
          <p:nvPr>
            <p:ph idx="2"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9pPr>
          </a:lstStyle>
          <a:p/>
        </p:txBody>
      </p:sp>
      <p:sp>
        <p:nvSpPr>
          <p:cNvPr id="324" name="Google Shape;324;p53"/>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25" name="Google Shape;325;p53"/>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26" name="Google Shape;326;p5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27" name="Shape 327"/>
        <p:cNvGrpSpPr/>
        <p:nvPr/>
      </p:nvGrpSpPr>
      <p:grpSpPr>
        <a:xfrm>
          <a:off x="0" y="0"/>
          <a:ext cx="0" cy="0"/>
          <a:chOff x="0" y="0"/>
          <a:chExt cx="0" cy="0"/>
        </a:xfrm>
      </p:grpSpPr>
      <p:sp>
        <p:nvSpPr>
          <p:cNvPr id="328" name="Google Shape;328;p54"/>
          <p:cNvSpPr txBox="1"/>
          <p:nvPr>
            <p:ph type="title"/>
          </p:nvPr>
        </p:nvSpPr>
        <p:spPr>
          <a:xfrm>
            <a:off x="839788" y="457200"/>
            <a:ext cx="3932100" cy="1600500"/>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29" name="Google Shape;329;p54"/>
          <p:cNvSpPr/>
          <p:nvPr>
            <p:ph idx="2" type="pic"/>
          </p:nvPr>
        </p:nvSpPr>
        <p:spPr>
          <a:xfrm>
            <a:off x="5183188" y="987425"/>
            <a:ext cx="6172500" cy="4873500"/>
          </a:xfrm>
          <a:prstGeom prst="rect">
            <a:avLst/>
          </a:prstGeom>
          <a:noFill/>
          <a:ln>
            <a:noFill/>
          </a:ln>
        </p:spPr>
        <p:txBody>
          <a:bodyPr anchorCtr="0" anchor="t" bIns="91425" lIns="91425" spcFirstLastPara="1" rIns="91425" wrap="square" tIns="91425"/>
          <a:lstStyle>
            <a:lvl1pPr lvl="0" marR="0" rtl="0" algn="l">
              <a:lnSpc>
                <a:spcPct val="90000"/>
              </a:lnSpc>
              <a:spcBef>
                <a:spcPts val="1100"/>
              </a:spcBef>
              <a:spcAft>
                <a:spcPts val="0"/>
              </a:spcAft>
              <a:buClr>
                <a:schemeClr val="dk1"/>
              </a:buClr>
              <a:buSzPts val="15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15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15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500"/>
              <a:buFont typeface="Arial"/>
              <a:buNone/>
              <a:defRPr b="0" i="0" sz="2000" u="none" cap="none" strike="noStrike">
                <a:solidFill>
                  <a:schemeClr val="dk1"/>
                </a:solidFill>
                <a:latin typeface="Calibri"/>
                <a:ea typeface="Calibri"/>
                <a:cs typeface="Calibri"/>
                <a:sym typeface="Calibri"/>
              </a:defRPr>
            </a:lvl9pPr>
          </a:lstStyle>
          <a:p/>
        </p:txBody>
      </p:sp>
      <p:sp>
        <p:nvSpPr>
          <p:cNvPr id="330" name="Google Shape;330;p54"/>
          <p:cNvSpPr txBox="1"/>
          <p:nvPr>
            <p:ph idx="1" type="body"/>
          </p:nvPr>
        </p:nvSpPr>
        <p:spPr>
          <a:xfrm>
            <a:off x="839788" y="2057400"/>
            <a:ext cx="3932100" cy="3811500"/>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1100"/>
              </a:spcBef>
              <a:spcAft>
                <a:spcPts val="0"/>
              </a:spcAft>
              <a:buClr>
                <a:schemeClr val="dk1"/>
              </a:buClr>
              <a:buSzPts val="28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900"/>
              <a:buFont typeface="Arial"/>
              <a:buNone/>
              <a:defRPr b="0" i="0" sz="1100" u="none" cap="none" strike="noStrike">
                <a:solidFill>
                  <a:schemeClr val="dk1"/>
                </a:solidFill>
                <a:latin typeface="Calibri"/>
                <a:ea typeface="Calibri"/>
                <a:cs typeface="Calibri"/>
                <a:sym typeface="Calibri"/>
              </a:defRPr>
            </a:lvl9pPr>
          </a:lstStyle>
          <a:p/>
        </p:txBody>
      </p:sp>
      <p:sp>
        <p:nvSpPr>
          <p:cNvPr id="331" name="Google Shape;331;p54"/>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32" name="Google Shape;332;p54"/>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33" name="Google Shape;333;p5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showMasterSp="0">
  <p:cSld name="Closing slide">
    <p:spTree>
      <p:nvGrpSpPr>
        <p:cNvPr id="33" name="Shape 33"/>
        <p:cNvGrpSpPr/>
        <p:nvPr/>
      </p:nvGrpSpPr>
      <p:grpSpPr>
        <a:xfrm>
          <a:off x="0" y="0"/>
          <a:ext cx="0" cy="0"/>
          <a:chOff x="0" y="0"/>
          <a:chExt cx="0" cy="0"/>
        </a:xfrm>
      </p:grpSpPr>
      <p:sp>
        <p:nvSpPr>
          <p:cNvPr id="34" name="Google Shape;34;p6"/>
          <p:cNvSpPr txBox="1"/>
          <p:nvPr/>
        </p:nvSpPr>
        <p:spPr>
          <a:xfrm>
            <a:off x="785701" y="1253946"/>
            <a:ext cx="5730720"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200" cap="none">
                <a:solidFill>
                  <a:schemeClr val="lt1"/>
                </a:solidFill>
                <a:latin typeface="Calibri"/>
                <a:ea typeface="Calibri"/>
                <a:cs typeface="Calibri"/>
                <a:sym typeface="Calibri"/>
              </a:rPr>
              <a:t>THANK YOU!</a:t>
            </a:r>
            <a:endParaRPr/>
          </a:p>
          <a:p>
            <a:pPr indent="0" lvl="0" marL="0" marR="0" rtl="0" algn="l">
              <a:spcBef>
                <a:spcPts val="0"/>
              </a:spcBef>
              <a:spcAft>
                <a:spcPts val="0"/>
              </a:spcAft>
              <a:buNone/>
            </a:pPr>
            <a:r>
              <a:t/>
            </a:r>
            <a:endParaRPr b="1" sz="4200" cap="none">
              <a:solidFill>
                <a:schemeClr val="lt1"/>
              </a:solidFill>
              <a:latin typeface="Calibri"/>
              <a:ea typeface="Calibri"/>
              <a:cs typeface="Calibri"/>
              <a:sym typeface="Calibri"/>
            </a:endParaRPr>
          </a:p>
          <a:p>
            <a:pPr indent="0" lvl="0" marL="0" marR="0" rtl="0" algn="l">
              <a:spcBef>
                <a:spcPts val="0"/>
              </a:spcBef>
              <a:spcAft>
                <a:spcPts val="0"/>
              </a:spcAft>
              <a:buNone/>
            </a:pPr>
            <a:r>
              <a:rPr b="1" lang="en-US" sz="4200" cap="none">
                <a:solidFill>
                  <a:schemeClr val="lt1"/>
                </a:solidFill>
                <a:latin typeface="Calibri"/>
                <a:ea typeface="Calibri"/>
                <a:cs typeface="Calibri"/>
                <a:sym typeface="Calibri"/>
              </a:rPr>
              <a:t>Q&amp;A</a:t>
            </a:r>
            <a:endParaRPr/>
          </a:p>
        </p:txBody>
      </p:sp>
      <p:sp>
        <p:nvSpPr>
          <p:cNvPr id="35" name="Google Shape;35;p6"/>
          <p:cNvSpPr txBox="1"/>
          <p:nvPr/>
        </p:nvSpPr>
        <p:spPr>
          <a:xfrm>
            <a:off x="785701"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Calibri"/>
                <a:ea typeface="Calibri"/>
                <a:cs typeface="Calibri"/>
                <a:sym typeface="Calibri"/>
              </a:rPr>
              <a:t>© Copyright 2018 Sangoma Technologies</a:t>
            </a:r>
            <a:endParaRPr/>
          </a:p>
        </p:txBody>
      </p:sp>
      <p:pic>
        <p:nvPicPr>
          <p:cNvPr id="36" name="Google Shape;36;p6"/>
          <p:cNvPicPr preferRelativeResize="0"/>
          <p:nvPr/>
        </p:nvPicPr>
        <p:blipFill rotWithShape="1">
          <a:blip r:embed="rId2">
            <a:alphaModFix/>
          </a:blip>
          <a:srcRect b="0" l="0" r="0" t="0"/>
          <a:stretch/>
        </p:blipFill>
        <p:spPr>
          <a:xfrm>
            <a:off x="1" y="0"/>
            <a:ext cx="12191999" cy="6858000"/>
          </a:xfrm>
          <a:prstGeom prst="rect">
            <a:avLst/>
          </a:prstGeom>
          <a:noFill/>
          <a:ln>
            <a:noFill/>
          </a:ln>
        </p:spPr>
      </p:pic>
      <p:sp>
        <p:nvSpPr>
          <p:cNvPr id="37" name="Google Shape;37;p6"/>
          <p:cNvSpPr/>
          <p:nvPr/>
        </p:nvSpPr>
        <p:spPr>
          <a:xfrm>
            <a:off x="1" y="0"/>
            <a:ext cx="12192000" cy="6858000"/>
          </a:xfrm>
          <a:prstGeom prst="rect">
            <a:avLst/>
          </a:prstGeom>
          <a:solidFill>
            <a:srgbClr val="005DA6">
              <a:alpha val="80392"/>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6"/>
          <p:cNvSpPr txBox="1"/>
          <p:nvPr/>
        </p:nvSpPr>
        <p:spPr>
          <a:xfrm>
            <a:off x="281609" y="1277392"/>
            <a:ext cx="573072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200" cap="none">
                <a:solidFill>
                  <a:schemeClr val="lt1"/>
                </a:solidFill>
                <a:latin typeface="Calibri"/>
                <a:ea typeface="Calibri"/>
                <a:cs typeface="Calibri"/>
                <a:sym typeface="Calibri"/>
              </a:rPr>
              <a:t>THANK YOU!</a:t>
            </a: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334" name="Shape 334"/>
        <p:cNvGrpSpPr/>
        <p:nvPr/>
      </p:nvGrpSpPr>
      <p:grpSpPr>
        <a:xfrm>
          <a:off x="0" y="0"/>
          <a:ext cx="0" cy="0"/>
          <a:chOff x="0" y="0"/>
          <a:chExt cx="0" cy="0"/>
        </a:xfrm>
      </p:grpSpPr>
      <p:sp>
        <p:nvSpPr>
          <p:cNvPr id="335" name="Google Shape;335;p55"/>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36" name="Google Shape;336;p55"/>
          <p:cNvSpPr txBox="1"/>
          <p:nvPr>
            <p:ph idx="1" type="body"/>
          </p:nvPr>
        </p:nvSpPr>
        <p:spPr>
          <a:xfrm rot="5400000">
            <a:off x="3920400" y="-1256575"/>
            <a:ext cx="4351200" cy="105156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37" name="Google Shape;337;p55"/>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38" name="Google Shape;338;p55"/>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39" name="Google Shape;339;p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40" name="Shape 340"/>
        <p:cNvGrpSpPr/>
        <p:nvPr/>
      </p:nvGrpSpPr>
      <p:grpSpPr>
        <a:xfrm>
          <a:off x="0" y="0"/>
          <a:ext cx="0" cy="0"/>
          <a:chOff x="0" y="0"/>
          <a:chExt cx="0" cy="0"/>
        </a:xfrm>
      </p:grpSpPr>
      <p:sp>
        <p:nvSpPr>
          <p:cNvPr id="341" name="Google Shape;341;p56"/>
          <p:cNvSpPr txBox="1"/>
          <p:nvPr>
            <p:ph type="title"/>
          </p:nvPr>
        </p:nvSpPr>
        <p:spPr>
          <a:xfrm rot="5400000">
            <a:off x="7133400" y="1956625"/>
            <a:ext cx="5811900" cy="26289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42" name="Google Shape;342;p56"/>
          <p:cNvSpPr txBox="1"/>
          <p:nvPr>
            <p:ph idx="1" type="body"/>
          </p:nvPr>
        </p:nvSpPr>
        <p:spPr>
          <a:xfrm rot="5400000">
            <a:off x="1799400" y="-596075"/>
            <a:ext cx="5811900" cy="77343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343" name="Google Shape;343;p56"/>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44" name="Google Shape;344;p56"/>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345" name="Google Shape;345;p5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ubtitle and Content">
  <p:cSld name="Title Subtitle and Content">
    <p:spTree>
      <p:nvGrpSpPr>
        <p:cNvPr id="39" name="Shape 39"/>
        <p:cNvGrpSpPr/>
        <p:nvPr/>
      </p:nvGrpSpPr>
      <p:grpSpPr>
        <a:xfrm>
          <a:off x="0" y="0"/>
          <a:ext cx="0" cy="0"/>
          <a:chOff x="0" y="0"/>
          <a:chExt cx="0" cy="0"/>
        </a:xfrm>
      </p:grpSpPr>
      <p:sp>
        <p:nvSpPr>
          <p:cNvPr id="40" name="Google Shape;40;p7"/>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1" name="Google Shape;41;p7"/>
          <p:cNvSpPr txBox="1"/>
          <p:nvPr>
            <p:ph idx="1" type="body"/>
          </p:nvPr>
        </p:nvSpPr>
        <p:spPr>
          <a:xfrm>
            <a:off x="333487" y="1076731"/>
            <a:ext cx="11521440" cy="591660"/>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rgbClr val="595959"/>
              </a:buClr>
              <a:buSzPts val="2800"/>
              <a:buFont typeface="Arial"/>
              <a:buNone/>
              <a:defRPr b="0" i="0" sz="2800" u="none" cap="none" strike="noStrike">
                <a:solidFill>
                  <a:srgbClr val="595959"/>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2" name="Google Shape;42;p7"/>
          <p:cNvSpPr txBox="1"/>
          <p:nvPr/>
        </p:nvSpPr>
        <p:spPr>
          <a:xfrm>
            <a:off x="2983530"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Copyright 2018 Sangoma Technologies</a:t>
            </a:r>
            <a:endParaRPr/>
          </a:p>
        </p:txBody>
      </p:sp>
      <p:sp>
        <p:nvSpPr>
          <p:cNvPr id="43" name="Google Shape;43;p7"/>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
        <p:nvSpPr>
          <p:cNvPr id="44" name="Google Shape;44;p7"/>
          <p:cNvSpPr txBox="1"/>
          <p:nvPr>
            <p:ph idx="2" type="body"/>
          </p:nvPr>
        </p:nvSpPr>
        <p:spPr>
          <a:xfrm>
            <a:off x="333487" y="1794076"/>
            <a:ext cx="11521440" cy="4370474"/>
          </a:xfrm>
          <a:prstGeom prst="rect">
            <a:avLst/>
          </a:prstGeom>
          <a:noFill/>
          <a:ln>
            <a:noFill/>
          </a:ln>
        </p:spPr>
        <p:txBody>
          <a:bodyPr anchorCtr="0" anchor="t" bIns="45700" lIns="91425" spcFirstLastPara="1" rIns="91425" wrap="square" tIns="45700"/>
          <a:lstStyle>
            <a:lvl1pPr indent="-411480" lvl="0" marL="457200" marR="0" rtl="0" algn="l">
              <a:lnSpc>
                <a:spcPct val="90000"/>
              </a:lnSpc>
              <a:spcBef>
                <a:spcPts val="1000"/>
              </a:spcBef>
              <a:spcAft>
                <a:spcPts val="0"/>
              </a:spcAft>
              <a:buClr>
                <a:srgbClr val="FF0066"/>
              </a:buClr>
              <a:buSzPts val="2880"/>
              <a:buFont typeface="Arial"/>
              <a:buChar char="•"/>
              <a:defRPr b="0" i="0" sz="3600" u="none" cap="none" strike="noStrike">
                <a:solidFill>
                  <a:srgbClr val="595959"/>
                </a:solidFill>
                <a:latin typeface="Calibri"/>
                <a:ea typeface="Calibri"/>
                <a:cs typeface="Calibri"/>
                <a:sym typeface="Calibri"/>
              </a:defRPr>
            </a:lvl1pPr>
            <a:lvl2pPr indent="-391160" lvl="1" marL="914400" marR="0" rtl="0" algn="l">
              <a:lnSpc>
                <a:spcPct val="90000"/>
              </a:lnSpc>
              <a:spcBef>
                <a:spcPts val="500"/>
              </a:spcBef>
              <a:spcAft>
                <a:spcPts val="0"/>
              </a:spcAft>
              <a:buClr>
                <a:srgbClr val="FF0066"/>
              </a:buClr>
              <a:buSzPts val="2560"/>
              <a:buFont typeface="Arial"/>
              <a:buChar char="•"/>
              <a:defRPr b="0" i="0" sz="3200" u="none" cap="none" strike="noStrike">
                <a:solidFill>
                  <a:srgbClr val="595959"/>
                </a:solidFill>
                <a:latin typeface="Calibri"/>
                <a:ea typeface="Calibri"/>
                <a:cs typeface="Calibri"/>
                <a:sym typeface="Calibri"/>
              </a:defRPr>
            </a:lvl2pPr>
            <a:lvl3pPr indent="-370839" lvl="2" marL="1371600" marR="0" rtl="0" algn="l">
              <a:lnSpc>
                <a:spcPct val="90000"/>
              </a:lnSpc>
              <a:spcBef>
                <a:spcPts val="5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3pPr>
            <a:lvl4pPr indent="-330200" lvl="3" marL="18288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 Header">
    <p:spTree>
      <p:nvGrpSpPr>
        <p:cNvPr id="45" name="Shape 45"/>
        <p:cNvGrpSpPr/>
        <p:nvPr/>
      </p:nvGrpSpPr>
      <p:grpSpPr>
        <a:xfrm>
          <a:off x="0" y="0"/>
          <a:ext cx="0" cy="0"/>
          <a:chOff x="0" y="0"/>
          <a:chExt cx="0" cy="0"/>
        </a:xfrm>
      </p:grpSpPr>
      <p:sp>
        <p:nvSpPr>
          <p:cNvPr id="46" name="Google Shape;46;p8"/>
          <p:cNvSpPr txBox="1"/>
          <p:nvPr>
            <p:ph idx="1" type="body"/>
          </p:nvPr>
        </p:nvSpPr>
        <p:spPr>
          <a:xfrm>
            <a:off x="333487" y="1934308"/>
            <a:ext cx="7169282" cy="59166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47" name="Google Shape;47;p8"/>
          <p:cNvSpPr txBox="1"/>
          <p:nvPr>
            <p:ph type="title"/>
          </p:nvPr>
        </p:nvSpPr>
        <p:spPr>
          <a:xfrm>
            <a:off x="333487" y="365125"/>
            <a:ext cx="7311913" cy="134644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8" name="Google Shape;48;p8"/>
          <p:cNvPicPr preferRelativeResize="0"/>
          <p:nvPr/>
        </p:nvPicPr>
        <p:blipFill rotWithShape="1">
          <a:blip r:embed="rId2">
            <a:alphaModFix/>
          </a:blip>
          <a:srcRect b="0" l="0" r="0" t="0"/>
          <a:stretch/>
        </p:blipFill>
        <p:spPr>
          <a:xfrm>
            <a:off x="7645400" y="0"/>
            <a:ext cx="4542692"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p:cSld name="Comparison">
    <p:spTree>
      <p:nvGrpSpPr>
        <p:cNvPr id="49" name="Shape 49"/>
        <p:cNvGrpSpPr/>
        <p:nvPr/>
      </p:nvGrpSpPr>
      <p:grpSpPr>
        <a:xfrm>
          <a:off x="0" y="0"/>
          <a:ext cx="0" cy="0"/>
          <a:chOff x="0" y="0"/>
          <a:chExt cx="0" cy="0"/>
        </a:xfrm>
      </p:grpSpPr>
      <p:sp>
        <p:nvSpPr>
          <p:cNvPr id="50" name="Google Shape;50;p9"/>
          <p:cNvSpPr txBox="1"/>
          <p:nvPr>
            <p:ph idx="1" type="body"/>
          </p:nvPr>
        </p:nvSpPr>
        <p:spPr>
          <a:xfrm>
            <a:off x="333488" y="1206523"/>
            <a:ext cx="5664088" cy="598831"/>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1" name="Google Shape;51;p9"/>
          <p:cNvSpPr txBox="1"/>
          <p:nvPr>
            <p:ph idx="2" type="body"/>
          </p:nvPr>
        </p:nvSpPr>
        <p:spPr>
          <a:xfrm>
            <a:off x="6172199" y="1206523"/>
            <a:ext cx="5682727" cy="598831"/>
          </a:xfrm>
          <a:prstGeom prst="rect">
            <a:avLst/>
          </a:prstGeom>
          <a:noFill/>
          <a:ln>
            <a:noFill/>
          </a:ln>
        </p:spPr>
        <p:txBody>
          <a:bodyPr anchorCtr="0" anchor="ctr" bIns="45700" lIns="91425" spcFirstLastPara="1" rIns="91425" wrap="square" tIns="45700"/>
          <a:lstStyle>
            <a:lvl1pPr indent="-228600" lvl="0" marL="457200" marR="0" rtl="0" algn="l">
              <a:lnSpc>
                <a:spcPct val="90000"/>
              </a:lnSpc>
              <a:spcBef>
                <a:spcPts val="1000"/>
              </a:spcBef>
              <a:spcAft>
                <a:spcPts val="0"/>
              </a:spcAft>
              <a:buClr>
                <a:schemeClr val="accent2"/>
              </a:buClr>
              <a:buSzPts val="2800"/>
              <a:buFont typeface="Arial"/>
              <a:buNone/>
              <a:defRPr b="0" i="0" sz="2800" u="none" cap="none" strike="noStrike">
                <a:solidFill>
                  <a:schemeClr val="accent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2" name="Google Shape;52;p9"/>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rgbClr val="0070C0"/>
              </a:buClr>
              <a:buSzPts val="4000"/>
              <a:buFont typeface="Calibri"/>
              <a:buNone/>
              <a:defRPr b="0" i="0" sz="4000" u="none" cap="none" strike="noStrike">
                <a:solidFill>
                  <a:srgbClr val="0070C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9"/>
          <p:cNvSpPr txBox="1"/>
          <p:nvPr/>
        </p:nvSpPr>
        <p:spPr>
          <a:xfrm>
            <a:off x="2983530"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Copyright 2018 Sangoma Technologies</a:t>
            </a:r>
            <a:endParaRPr/>
          </a:p>
        </p:txBody>
      </p:sp>
      <p:sp>
        <p:nvSpPr>
          <p:cNvPr id="54" name="Google Shape;54;p9"/>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
        <p:nvSpPr>
          <p:cNvPr id="55" name="Google Shape;55;p9"/>
          <p:cNvSpPr txBox="1"/>
          <p:nvPr>
            <p:ph idx="3" type="body"/>
          </p:nvPr>
        </p:nvSpPr>
        <p:spPr>
          <a:xfrm>
            <a:off x="333487" y="1892426"/>
            <a:ext cx="5664089" cy="4276880"/>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Google Shape;56;p9"/>
          <p:cNvSpPr txBox="1"/>
          <p:nvPr>
            <p:ph idx="4" type="body"/>
          </p:nvPr>
        </p:nvSpPr>
        <p:spPr>
          <a:xfrm>
            <a:off x="6190838" y="1892426"/>
            <a:ext cx="5664089" cy="4276880"/>
          </a:xfrm>
          <a:prstGeom prst="rect">
            <a:avLst/>
          </a:prstGeom>
          <a:noFill/>
          <a:ln>
            <a:noFill/>
          </a:ln>
        </p:spPr>
        <p:txBody>
          <a:bodyPr anchorCtr="0" anchor="t" bIns="45700" lIns="91425" spcFirstLastPara="1" rIns="91425" wrap="square" tIns="45700"/>
          <a:lstStyle>
            <a:lvl1pPr indent="-370840" lvl="0" marL="457200" marR="0" rtl="0" algn="l">
              <a:lnSpc>
                <a:spcPct val="90000"/>
              </a:lnSpc>
              <a:spcBef>
                <a:spcPts val="1000"/>
              </a:spcBef>
              <a:spcAft>
                <a:spcPts val="0"/>
              </a:spcAft>
              <a:buClr>
                <a:srgbClr val="FF0066"/>
              </a:buClr>
              <a:buSzPts val="2240"/>
              <a:buFont typeface="Arial"/>
              <a:buChar char="•"/>
              <a:defRPr b="0" i="0" sz="2800" u="none" cap="none" strike="noStrike">
                <a:solidFill>
                  <a:srgbClr val="595959"/>
                </a:solidFill>
                <a:latin typeface="Calibri"/>
                <a:ea typeface="Calibri"/>
                <a:cs typeface="Calibri"/>
                <a:sym typeface="Calibri"/>
              </a:defRPr>
            </a:lvl1pPr>
            <a:lvl2pPr indent="-350519" lvl="1" marL="914400" marR="0" rtl="0" algn="l">
              <a:lnSpc>
                <a:spcPct val="90000"/>
              </a:lnSpc>
              <a:spcBef>
                <a:spcPts val="500"/>
              </a:spcBef>
              <a:spcAft>
                <a:spcPts val="0"/>
              </a:spcAft>
              <a:buClr>
                <a:srgbClr val="FF0066"/>
              </a:buClr>
              <a:buSzPts val="1920"/>
              <a:buFont typeface="Arial"/>
              <a:buChar char="•"/>
              <a:defRPr b="0" i="0" sz="2400" u="none" cap="none" strike="noStrike">
                <a:solidFill>
                  <a:srgbClr val="595959"/>
                </a:solidFill>
                <a:latin typeface="Calibri"/>
                <a:ea typeface="Calibri"/>
                <a:cs typeface="Calibri"/>
                <a:sym typeface="Calibri"/>
              </a:defRPr>
            </a:lvl2pPr>
            <a:lvl3pPr indent="-330200" lvl="2" marL="1371600" marR="0" rtl="0" algn="l">
              <a:lnSpc>
                <a:spcPct val="90000"/>
              </a:lnSpc>
              <a:spcBef>
                <a:spcPts val="500"/>
              </a:spcBef>
              <a:spcAft>
                <a:spcPts val="0"/>
              </a:spcAft>
              <a:buClr>
                <a:srgbClr val="FF0066"/>
              </a:buClr>
              <a:buSzPts val="1600"/>
              <a:buFont typeface="Arial"/>
              <a:buChar char="•"/>
              <a:defRPr b="0" i="0" sz="2000" u="none" cap="none" strike="noStrike">
                <a:solidFill>
                  <a:srgbClr val="595959"/>
                </a:solidFill>
                <a:latin typeface="Calibri"/>
                <a:ea typeface="Calibri"/>
                <a:cs typeface="Calibri"/>
                <a:sym typeface="Calibri"/>
              </a:defRPr>
            </a:lvl3pPr>
            <a:lvl4pPr indent="-309880" lvl="3" marL="1828800" marR="0" rtl="0" algn="l">
              <a:lnSpc>
                <a:spcPct val="90000"/>
              </a:lnSpc>
              <a:spcBef>
                <a:spcPts val="500"/>
              </a:spcBef>
              <a:spcAft>
                <a:spcPts val="0"/>
              </a:spcAft>
              <a:buClr>
                <a:srgbClr val="FF0066"/>
              </a:buClr>
              <a:buSzPts val="1280"/>
              <a:buFont typeface="Arial"/>
              <a:buChar char="•"/>
              <a:defRPr b="0" i="0" sz="1600" u="none" cap="none" strike="noStrike">
                <a:solidFill>
                  <a:srgbClr val="595959"/>
                </a:solidFill>
                <a:latin typeface="Calibri"/>
                <a:ea typeface="Calibri"/>
                <a:cs typeface="Calibri"/>
                <a:sym typeface="Calibri"/>
              </a:defRPr>
            </a:lvl4pPr>
            <a:lvl5pPr indent="-320039" lvl="4" marL="2286000" marR="0" rtl="0" algn="l">
              <a:lnSpc>
                <a:spcPct val="90000"/>
              </a:lnSpc>
              <a:spcBef>
                <a:spcPts val="500"/>
              </a:spcBef>
              <a:spcAft>
                <a:spcPts val="0"/>
              </a:spcAft>
              <a:buClr>
                <a:schemeClr val="dk1"/>
              </a:buClr>
              <a:buSzPts val="144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only">
  <p:cSld name="Footer only">
    <p:spTree>
      <p:nvGrpSpPr>
        <p:cNvPr id="57" name="Shape 57"/>
        <p:cNvGrpSpPr/>
        <p:nvPr/>
      </p:nvGrpSpPr>
      <p:grpSpPr>
        <a:xfrm>
          <a:off x="0" y="0"/>
          <a:ext cx="0" cy="0"/>
          <a:chOff x="0" y="0"/>
          <a:chExt cx="0" cy="0"/>
        </a:xfrm>
      </p:grpSpPr>
      <p:sp>
        <p:nvSpPr>
          <p:cNvPr id="58" name="Google Shape;58;p10"/>
          <p:cNvSpPr txBox="1"/>
          <p:nvPr/>
        </p:nvSpPr>
        <p:spPr>
          <a:xfrm>
            <a:off x="2983530" y="6452238"/>
            <a:ext cx="4147671"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chemeClr val="lt1"/>
                </a:solidFill>
                <a:latin typeface="Calibri"/>
                <a:ea typeface="Calibri"/>
                <a:cs typeface="Calibri"/>
                <a:sym typeface="Calibri"/>
              </a:rPr>
              <a:t>© Copyright 2018 Sangoma Technologies</a:t>
            </a:r>
            <a:endParaRPr/>
          </a:p>
        </p:txBody>
      </p:sp>
      <p:sp>
        <p:nvSpPr>
          <p:cNvPr id="59" name="Google Shape;59;p10"/>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lang="en-US" sz="1200">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2.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4.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2" Type="http://schemas.openxmlformats.org/officeDocument/2006/relationships/theme" Target="../theme/theme6.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11" Type="http://schemas.openxmlformats.org/officeDocument/2006/relationships/theme" Target="../theme/theme1.xml"/><Relationship Id="rId10" Type="http://schemas.openxmlformats.org/officeDocument/2006/relationships/slideLayout" Target="../slideLayouts/slideLayout40.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2" Type="http://schemas.openxmlformats.org/officeDocument/2006/relationships/theme" Target="../theme/theme5.xml"/><Relationship Id="rId9" Type="http://schemas.openxmlformats.org/officeDocument/2006/relationships/slideLayout" Target="../slideLayouts/slideLayout49.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6308450"/>
            <a:ext cx="12188951" cy="554707"/>
          </a:xfrm>
          <a:prstGeom prst="rect">
            <a:avLst/>
          </a:prstGeom>
          <a:noFill/>
          <a:ln>
            <a:noFill/>
          </a:ln>
        </p:spPr>
      </p:pic>
      <p:sp>
        <p:nvSpPr>
          <p:cNvPr id="11" name="Google Shape;11;p1"/>
          <p:cNvSpPr txBox="1"/>
          <p:nvPr>
            <p:ph idx="11" type="ftr"/>
          </p:nvPr>
        </p:nvSpPr>
        <p:spPr>
          <a:xfrm>
            <a:off x="2983530" y="6403242"/>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nvSpPr>
        <p:spPr>
          <a:xfrm>
            <a:off x="11737788" y="6452238"/>
            <a:ext cx="454212"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1200" u="none" cap="none" strike="noStrike">
                <a:solidFill>
                  <a:schemeClr val="lt1"/>
                </a:solidFill>
                <a:latin typeface="Calibri"/>
                <a:ea typeface="Calibri"/>
                <a:cs typeface="Calibri"/>
                <a:sym typeface="Calibri"/>
              </a:rPr>
              <a:t>‹#›</a:t>
            </a:fld>
            <a:endParaRPr b="1" sz="1200">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0" name="Shape 60"/>
        <p:cNvGrpSpPr/>
        <p:nvPr/>
      </p:nvGrpSpPr>
      <p:grpSpPr>
        <a:xfrm>
          <a:off x="0" y="0"/>
          <a:ext cx="0" cy="0"/>
          <a:chOff x="0" y="0"/>
          <a:chExt cx="0" cy="0"/>
        </a:xfrm>
      </p:grpSpPr>
      <p:sp>
        <p:nvSpPr>
          <p:cNvPr id="61" name="Google Shape;61;p11"/>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11"/>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1"/>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4" name="Google Shape;64;p11"/>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5" name="Google Shape;65;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7" name="Google Shape;137;p23"/>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38" name="Google Shape;138;p23"/>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9" name="Google Shape;139;p23"/>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40" name="Google Shape;140;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5" name="Shape 215"/>
        <p:cNvGrpSpPr/>
        <p:nvPr/>
      </p:nvGrpSpPr>
      <p:grpSpPr>
        <a:xfrm>
          <a:off x="0" y="0"/>
          <a:ext cx="0" cy="0"/>
          <a:chOff x="0" y="0"/>
          <a:chExt cx="0" cy="0"/>
        </a:xfrm>
      </p:grpSpPr>
      <p:pic>
        <p:nvPicPr>
          <p:cNvPr id="216" name="Google Shape;216;p35"/>
          <p:cNvPicPr preferRelativeResize="0"/>
          <p:nvPr/>
        </p:nvPicPr>
        <p:blipFill rotWithShape="1">
          <a:blip r:embed="rId1">
            <a:alphaModFix/>
          </a:blip>
          <a:srcRect b="0" l="0" r="0" t="0"/>
          <a:stretch/>
        </p:blipFill>
        <p:spPr>
          <a:xfrm>
            <a:off x="0" y="6308450"/>
            <a:ext cx="12188951" cy="554707"/>
          </a:xfrm>
          <a:prstGeom prst="rect">
            <a:avLst/>
          </a:prstGeom>
          <a:noFill/>
          <a:ln>
            <a:noFill/>
          </a:ln>
        </p:spPr>
      </p:pic>
      <p:sp>
        <p:nvSpPr>
          <p:cNvPr id="217" name="Google Shape;217;p35"/>
          <p:cNvSpPr txBox="1"/>
          <p:nvPr>
            <p:ph idx="11" type="ftr"/>
          </p:nvPr>
        </p:nvSpPr>
        <p:spPr>
          <a:xfrm>
            <a:off x="2983530" y="6403242"/>
            <a:ext cx="4114800" cy="365100"/>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1"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218" name="Google Shape;218;p35"/>
          <p:cNvSpPr txBox="1"/>
          <p:nvPr/>
        </p:nvSpPr>
        <p:spPr>
          <a:xfrm>
            <a:off x="11737788" y="6452238"/>
            <a:ext cx="454200" cy="27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Calibri"/>
                <a:ea typeface="Calibri"/>
                <a:cs typeface="Calibri"/>
                <a:sym typeface="Calibri"/>
              </a:rPr>
              <a:t>‹#›</a:t>
            </a:fld>
            <a:endParaRPr b="1" i="0" sz="1200" u="none" cap="none" strike="noStrike">
              <a:solidFill>
                <a:schemeClr val="lt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6" name="Shape 266"/>
        <p:cNvGrpSpPr/>
        <p:nvPr/>
      </p:nvGrpSpPr>
      <p:grpSpPr>
        <a:xfrm>
          <a:off x="0" y="0"/>
          <a:ext cx="0" cy="0"/>
          <a:chOff x="0" y="0"/>
          <a:chExt cx="0" cy="0"/>
        </a:xfrm>
      </p:grpSpPr>
      <p:sp>
        <p:nvSpPr>
          <p:cNvPr id="267" name="Google Shape;267;p45"/>
          <p:cNvSpPr txBox="1"/>
          <p:nvPr>
            <p:ph type="title"/>
          </p:nvPr>
        </p:nvSpPr>
        <p:spPr>
          <a:xfrm>
            <a:off x="838200" y="365125"/>
            <a:ext cx="10515600" cy="13257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dk1"/>
              </a:buClr>
              <a:buSzPts val="15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68" name="Google Shape;268;p45"/>
          <p:cNvSpPr txBox="1"/>
          <p:nvPr>
            <p:ph idx="1" type="body"/>
          </p:nvPr>
        </p:nvSpPr>
        <p:spPr>
          <a:xfrm>
            <a:off x="838200" y="1825625"/>
            <a:ext cx="10515600" cy="4351200"/>
          </a:xfrm>
          <a:prstGeom prst="rect">
            <a:avLst/>
          </a:prstGeom>
          <a:noFill/>
          <a:ln>
            <a:noFill/>
          </a:ln>
        </p:spPr>
        <p:txBody>
          <a:bodyPr anchorCtr="0" anchor="t" bIns="91425" lIns="91425" spcFirstLastPara="1" rIns="91425" wrap="square" tIns="91425"/>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269" name="Google Shape;269;p45"/>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70" name="Google Shape;270;p45"/>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271" name="Google Shape;271;p4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hyperlink" Target="https://www.sipstation.com/" TargetMode="External"/><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hyperlink" Target="https://www.voipsupply.com/partner-program"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hyperlink" Target="https://www.voipsupply.com/partner-program" TargetMode="External"/><Relationship Id="rId4" Type="http://schemas.openxmlformats.org/officeDocument/2006/relationships/image" Target="../media/image10.png"/><Relationship Id="rId5"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6.xml"/><Relationship Id="rId3" Type="http://schemas.openxmlformats.org/officeDocument/2006/relationships/hyperlink" Target="mailto:mcarson@sangoma.com"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jpg"/><Relationship Id="rId4" Type="http://schemas.openxmlformats.org/officeDocument/2006/relationships/hyperlink" Target="https://cloud.pbxact.com/"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pic>
        <p:nvPicPr>
          <p:cNvPr descr="cover.jpg" id="351" name="Google Shape;351;p57"/>
          <p:cNvPicPr preferRelativeResize="0"/>
          <p:nvPr/>
        </p:nvPicPr>
        <p:blipFill rotWithShape="1">
          <a:blip r:embed="rId3">
            <a:alphaModFix/>
          </a:blip>
          <a:srcRect b="0" l="0" r="0" t="0"/>
          <a:stretch/>
        </p:blipFill>
        <p:spPr>
          <a:xfrm>
            <a:off x="0" y="0"/>
            <a:ext cx="9303901" cy="7038299"/>
          </a:xfrm>
          <a:prstGeom prst="rect">
            <a:avLst/>
          </a:prstGeom>
          <a:noFill/>
          <a:ln>
            <a:noFill/>
          </a:ln>
        </p:spPr>
      </p:pic>
      <p:sp>
        <p:nvSpPr>
          <p:cNvPr id="352" name="Google Shape;352;p57"/>
          <p:cNvSpPr txBox="1"/>
          <p:nvPr/>
        </p:nvSpPr>
        <p:spPr>
          <a:xfrm>
            <a:off x="8413980" y="4976863"/>
            <a:ext cx="2730900" cy="1002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7F7F7F"/>
                </a:solidFill>
                <a:latin typeface="Calibri"/>
                <a:ea typeface="Calibri"/>
                <a:cs typeface="Calibri"/>
                <a:sym typeface="Calibri"/>
              </a:rPr>
              <a:t>Presented by:</a:t>
            </a:r>
            <a:endParaRPr b="0" i="0" sz="24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E98334"/>
                </a:solidFill>
                <a:latin typeface="Calibri"/>
                <a:ea typeface="Calibri"/>
                <a:cs typeface="Calibri"/>
                <a:sym typeface="Calibri"/>
              </a:rPr>
              <a:t>Brian Hyrek</a:t>
            </a:r>
            <a:endParaRPr b="0" i="0" sz="2400" u="none" cap="none" strike="noStrike">
              <a:solidFill>
                <a:srgbClr val="E98334"/>
              </a:solidFill>
              <a:latin typeface="Calibri"/>
              <a:ea typeface="Calibri"/>
              <a:cs typeface="Calibri"/>
              <a:sym typeface="Calibri"/>
            </a:endParaRPr>
          </a:p>
        </p:txBody>
      </p:sp>
      <p:sp>
        <p:nvSpPr>
          <p:cNvPr id="353" name="Google Shape;353;p57"/>
          <p:cNvSpPr/>
          <p:nvPr/>
        </p:nvSpPr>
        <p:spPr>
          <a:xfrm>
            <a:off x="151560" y="2050874"/>
            <a:ext cx="7818900" cy="1742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FFFFFF"/>
                </a:solidFill>
                <a:latin typeface="PT Sans"/>
                <a:ea typeface="PT Sans"/>
                <a:cs typeface="PT Sans"/>
                <a:sym typeface="PT Sans"/>
              </a:rPr>
              <a:t>VoIP Supply Reseller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FFFFFF"/>
                </a:solidFill>
                <a:latin typeface="PT Sans"/>
                <a:ea typeface="PT Sans"/>
                <a:cs typeface="PT Sans"/>
                <a:sym typeface="PT Sans"/>
              </a:rPr>
              <a:t>Webinar Series</a:t>
            </a:r>
            <a:endParaRPr b="0" i="0" sz="4800" u="none" cap="none" strike="noStrike">
              <a:solidFill>
                <a:srgbClr val="FFFFFF"/>
              </a:solidFill>
              <a:latin typeface="PT Sans"/>
              <a:ea typeface="PT Sans"/>
              <a:cs typeface="PT Sans"/>
              <a:sym typeface="PT Sans"/>
            </a:endParaRPr>
          </a:p>
        </p:txBody>
      </p:sp>
      <p:pic>
        <p:nvPicPr>
          <p:cNvPr descr="VoIPSupply.png" id="354" name="Google Shape;354;p57"/>
          <p:cNvPicPr preferRelativeResize="0"/>
          <p:nvPr/>
        </p:nvPicPr>
        <p:blipFill rotWithShape="1">
          <a:blip r:embed="rId4">
            <a:alphaModFix/>
          </a:blip>
          <a:srcRect b="0" l="0" r="0" t="0"/>
          <a:stretch/>
        </p:blipFill>
        <p:spPr>
          <a:xfrm>
            <a:off x="8488933" y="3397234"/>
            <a:ext cx="2726148" cy="1088902"/>
          </a:xfrm>
          <a:prstGeom prst="rect">
            <a:avLst/>
          </a:prstGeom>
          <a:noFill/>
          <a:ln>
            <a:noFill/>
          </a:ln>
        </p:spPr>
      </p:pic>
      <p:cxnSp>
        <p:nvCxnSpPr>
          <p:cNvPr id="355" name="Google Shape;355;p57"/>
          <p:cNvCxnSpPr/>
          <p:nvPr/>
        </p:nvCxnSpPr>
        <p:spPr>
          <a:xfrm>
            <a:off x="8547548" y="4965107"/>
            <a:ext cx="2616900" cy="0"/>
          </a:xfrm>
          <a:prstGeom prst="straightConnector1">
            <a:avLst/>
          </a:prstGeom>
          <a:noFill/>
          <a:ln cap="flat" cmpd="sng" w="25400">
            <a:solidFill>
              <a:srgbClr val="7F8284"/>
            </a:solidFill>
            <a:prstDash val="solid"/>
            <a:round/>
            <a:headEnd len="sm" w="sm" type="none"/>
            <a:tailEnd len="sm" w="sm" type="none"/>
          </a:ln>
        </p:spPr>
      </p:cxnSp>
      <p:sp>
        <p:nvSpPr>
          <p:cNvPr id="356" name="Google Shape;356;p57"/>
          <p:cNvSpPr/>
          <p:nvPr/>
        </p:nvSpPr>
        <p:spPr>
          <a:xfrm>
            <a:off x="8449316" y="4528259"/>
            <a:ext cx="2805300" cy="293400"/>
          </a:xfrm>
          <a:prstGeom prst="rect">
            <a:avLst/>
          </a:prstGeom>
          <a:noFill/>
          <a:ln>
            <a:noFill/>
          </a:ln>
        </p:spPr>
        <p:txBody>
          <a:bodyPr anchorCtr="0" anchor="t" bIns="45700" lIns="91425" spcFirstLastPara="1" rIns="91425" wrap="square" tIns="45700">
            <a:noAutofit/>
          </a:bodyPr>
          <a:lstStyle/>
          <a:p>
            <a:pPr indent="0" lvl="0" marL="0" marR="0" rtl="0" algn="ctr">
              <a:lnSpc>
                <a:spcPct val="333333"/>
              </a:lnSpc>
              <a:spcBef>
                <a:spcPts val="0"/>
              </a:spcBef>
              <a:spcAft>
                <a:spcPts val="0"/>
              </a:spcAft>
              <a:buClr>
                <a:srgbClr val="000000"/>
              </a:buClr>
              <a:buSzPts val="1400"/>
              <a:buFont typeface="Arial"/>
              <a:buNone/>
            </a:pPr>
            <a:r>
              <a:rPr b="0" i="0" lang="en-US" sz="1400" u="none" cap="none" strike="noStrike">
                <a:solidFill>
                  <a:srgbClr val="7F8284"/>
                </a:solidFill>
                <a:latin typeface="PT Sans"/>
                <a:ea typeface="PT Sans"/>
                <a:cs typeface="PT Sans"/>
                <a:sym typeface="PT Sans"/>
              </a:rPr>
              <a:t>Let’s Build a Strong Partnership</a:t>
            </a:r>
            <a:endParaRPr b="1" i="0" sz="1400" u="none" cap="none" strike="noStrike">
              <a:solidFill>
                <a:srgbClr val="7F8284"/>
              </a:solidFill>
              <a:latin typeface="PT Sans"/>
              <a:ea typeface="PT Sans"/>
              <a:cs typeface="PT Sans"/>
              <a:sym typeface="PT Sans"/>
            </a:endParaRPr>
          </a:p>
        </p:txBody>
      </p:sp>
      <p:sp>
        <p:nvSpPr>
          <p:cNvPr id="357" name="Google Shape;357;p57"/>
          <p:cNvSpPr txBox="1"/>
          <p:nvPr/>
        </p:nvSpPr>
        <p:spPr>
          <a:xfrm>
            <a:off x="8449325" y="4749875"/>
            <a:ext cx="3000000" cy="300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666666"/>
                </a:solidFill>
                <a:latin typeface="Calibri"/>
                <a:ea typeface="Calibri"/>
                <a:cs typeface="Calibri"/>
                <a:sym typeface="Calibri"/>
              </a:rPr>
              <a:t>Office:  Amherst, New York</a:t>
            </a:r>
            <a:endParaRPr b="1" i="0" sz="1800" u="none" cap="none" strike="noStrike">
              <a:solidFill>
                <a:srgbClr val="6666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666666"/>
                </a:solidFill>
                <a:latin typeface="Calibri"/>
                <a:ea typeface="Calibri"/>
                <a:cs typeface="Calibri"/>
                <a:sym typeface="Calibri"/>
              </a:rPr>
              <a:t>Contact Us: 1-800-398-VoIP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66"/>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SIPStation – SIP Trunking Service</a:t>
            </a:r>
            <a:endParaRPr/>
          </a:p>
        </p:txBody>
      </p:sp>
      <p:sp>
        <p:nvSpPr>
          <p:cNvPr id="441" name="Google Shape;441;p66"/>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noAutofit/>
          </a:bodyPr>
          <a:lstStyle/>
          <a:p>
            <a:pPr indent="-334074" lvl="0" marL="350838" rtl="0" algn="l">
              <a:lnSpc>
                <a:spcPct val="80000"/>
              </a:lnSpc>
              <a:spcBef>
                <a:spcPts val="0"/>
              </a:spcBef>
              <a:spcAft>
                <a:spcPts val="0"/>
              </a:spcAft>
              <a:buClr>
                <a:srgbClr val="FF0066"/>
              </a:buClr>
              <a:buSzPts val="2400"/>
              <a:buFont typeface="Calibri"/>
              <a:buChar char="•"/>
            </a:pPr>
            <a:r>
              <a:rPr lang="en-US" sz="2400"/>
              <a:t>Purchase SIP Trunking channels</a:t>
            </a:r>
            <a:endParaRPr sz="2400"/>
          </a:p>
          <a:p>
            <a:pPr indent="-334074" lvl="0" marL="350838" rtl="0" algn="l">
              <a:lnSpc>
                <a:spcPct val="80000"/>
              </a:lnSpc>
              <a:spcBef>
                <a:spcPts val="1000"/>
              </a:spcBef>
              <a:spcAft>
                <a:spcPts val="0"/>
              </a:spcAft>
              <a:buClr>
                <a:srgbClr val="FF0066"/>
              </a:buClr>
              <a:buSzPts val="2400"/>
              <a:buFont typeface="Calibri"/>
              <a:buChar char="•"/>
            </a:pPr>
            <a:r>
              <a:rPr lang="en-US" sz="2400"/>
              <a:t>3000 minutes bundle per trunk channels</a:t>
            </a:r>
            <a:endParaRPr sz="2400"/>
          </a:p>
          <a:p>
            <a:pPr indent="-334074" lvl="0" marL="350838" rtl="0" algn="l">
              <a:lnSpc>
                <a:spcPct val="80000"/>
              </a:lnSpc>
              <a:spcBef>
                <a:spcPts val="1000"/>
              </a:spcBef>
              <a:spcAft>
                <a:spcPts val="0"/>
              </a:spcAft>
              <a:buClr>
                <a:srgbClr val="FF0066"/>
              </a:buClr>
              <a:buSzPts val="2400"/>
              <a:buFont typeface="Calibri"/>
              <a:buChar char="•"/>
            </a:pPr>
            <a:r>
              <a:rPr lang="en-US" sz="2400"/>
              <a:t>Free 21 day trials</a:t>
            </a:r>
            <a:endParaRPr sz="2400"/>
          </a:p>
          <a:p>
            <a:pPr indent="-334074" lvl="0" marL="350838" rtl="0" algn="l">
              <a:lnSpc>
                <a:spcPct val="80000"/>
              </a:lnSpc>
              <a:spcBef>
                <a:spcPts val="1000"/>
              </a:spcBef>
              <a:spcAft>
                <a:spcPts val="0"/>
              </a:spcAft>
              <a:buClr>
                <a:srgbClr val="FF0066"/>
              </a:buClr>
              <a:buSzPts val="2400"/>
              <a:buFont typeface="Calibri"/>
              <a:buChar char="•"/>
            </a:pPr>
            <a:r>
              <a:rPr lang="en-US" sz="2400"/>
              <a:t>Number porting</a:t>
            </a:r>
            <a:endParaRPr sz="2400"/>
          </a:p>
          <a:p>
            <a:pPr indent="-334074" lvl="0" marL="350838" rtl="0" algn="l">
              <a:lnSpc>
                <a:spcPct val="80000"/>
              </a:lnSpc>
              <a:spcBef>
                <a:spcPts val="1000"/>
              </a:spcBef>
              <a:spcAft>
                <a:spcPts val="0"/>
              </a:spcAft>
              <a:buClr>
                <a:srgbClr val="FF0066"/>
              </a:buClr>
              <a:buSzPts val="2400"/>
              <a:buFont typeface="Calibri"/>
              <a:buChar char="•"/>
            </a:pPr>
            <a:r>
              <a:rPr lang="en-US" sz="2400"/>
              <a:t>Integrates directly with FreePBX and PBXact, but also other PBXs</a:t>
            </a:r>
            <a:endParaRPr sz="2400"/>
          </a:p>
          <a:p>
            <a:pPr indent="-334074" lvl="0" marL="350838" rtl="0" algn="l">
              <a:lnSpc>
                <a:spcPct val="80000"/>
              </a:lnSpc>
              <a:spcBef>
                <a:spcPts val="1000"/>
              </a:spcBef>
              <a:spcAft>
                <a:spcPts val="0"/>
              </a:spcAft>
              <a:buClr>
                <a:srgbClr val="FF0066"/>
              </a:buClr>
              <a:buSzPts val="2400"/>
              <a:buFont typeface="Calibri"/>
              <a:buChar char="•"/>
            </a:pPr>
            <a:r>
              <a:rPr lang="en-US" sz="2400"/>
              <a:t>Pricing (MSRP)</a:t>
            </a:r>
            <a:endParaRPr sz="2400"/>
          </a:p>
          <a:p>
            <a:pPr indent="-343344" lvl="1" marL="800100" rtl="0" algn="l">
              <a:lnSpc>
                <a:spcPct val="80000"/>
              </a:lnSpc>
              <a:spcBef>
                <a:spcPts val="500"/>
              </a:spcBef>
              <a:spcAft>
                <a:spcPts val="0"/>
              </a:spcAft>
              <a:buSzPts val="2400"/>
              <a:buChar char="•"/>
            </a:pPr>
            <a:r>
              <a:rPr lang="en-US" sz="2400"/>
              <a:t>Month to Month @ $24.99</a:t>
            </a:r>
            <a:endParaRPr sz="2400"/>
          </a:p>
          <a:p>
            <a:pPr indent="-343344" lvl="1" marL="800100" rtl="0" algn="l">
              <a:lnSpc>
                <a:spcPct val="80000"/>
              </a:lnSpc>
              <a:spcBef>
                <a:spcPts val="500"/>
              </a:spcBef>
              <a:spcAft>
                <a:spcPts val="0"/>
              </a:spcAft>
              <a:buSzPts val="2400"/>
              <a:buChar char="•"/>
            </a:pPr>
            <a:r>
              <a:rPr lang="en-US" sz="2400"/>
              <a:t>12 months @ $22.99</a:t>
            </a:r>
            <a:endParaRPr sz="2400"/>
          </a:p>
          <a:p>
            <a:pPr indent="-343344" lvl="1" marL="800100" rtl="0" algn="l">
              <a:lnSpc>
                <a:spcPct val="80000"/>
              </a:lnSpc>
              <a:spcBef>
                <a:spcPts val="500"/>
              </a:spcBef>
              <a:spcAft>
                <a:spcPts val="0"/>
              </a:spcAft>
              <a:buSzPts val="2400"/>
              <a:buChar char="•"/>
            </a:pPr>
            <a:r>
              <a:rPr lang="en-US" sz="2400"/>
              <a:t>36 months @ $19.99</a:t>
            </a:r>
            <a:endParaRPr sz="2400"/>
          </a:p>
          <a:p>
            <a:pPr indent="-181674" lvl="0" marL="350838" rtl="0" algn="l">
              <a:lnSpc>
                <a:spcPct val="80000"/>
              </a:lnSpc>
              <a:spcBef>
                <a:spcPts val="1000"/>
              </a:spcBef>
              <a:spcAft>
                <a:spcPts val="0"/>
              </a:spcAft>
              <a:buClr>
                <a:srgbClr val="FF0066"/>
              </a:buClr>
              <a:buSzPts val="2664"/>
              <a:buFont typeface="Calibri"/>
              <a:buNone/>
            </a:pPr>
            <a:r>
              <a:t/>
            </a:r>
            <a:endParaRPr sz="2400"/>
          </a:p>
        </p:txBody>
      </p:sp>
      <p:pic>
        <p:nvPicPr>
          <p:cNvPr id="442" name="Google Shape;442;p66"/>
          <p:cNvPicPr preferRelativeResize="0"/>
          <p:nvPr/>
        </p:nvPicPr>
        <p:blipFill rotWithShape="1">
          <a:blip r:embed="rId3">
            <a:alphaModFix/>
          </a:blip>
          <a:srcRect b="0" l="0" r="0" t="0"/>
          <a:stretch/>
        </p:blipFill>
        <p:spPr>
          <a:xfrm>
            <a:off x="8708502" y="242027"/>
            <a:ext cx="3146425" cy="822981"/>
          </a:xfrm>
          <a:prstGeom prst="rect">
            <a:avLst/>
          </a:prstGeom>
          <a:noFill/>
          <a:ln>
            <a:noFill/>
          </a:ln>
        </p:spPr>
      </p:pic>
      <p:sp>
        <p:nvSpPr>
          <p:cNvPr id="443" name="Google Shape;443;p66"/>
          <p:cNvSpPr txBox="1"/>
          <p:nvPr/>
        </p:nvSpPr>
        <p:spPr>
          <a:xfrm>
            <a:off x="6259213" y="4144864"/>
            <a:ext cx="5510633" cy="12003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accent2"/>
              </a:buClr>
              <a:buSzPts val="1800"/>
              <a:buFont typeface="Arial"/>
              <a:buChar char="•"/>
            </a:pPr>
            <a:r>
              <a:rPr i="1" lang="en-US" sz="1800">
                <a:solidFill>
                  <a:schemeClr val="accent2"/>
                </a:solidFill>
                <a:latin typeface="Calibri"/>
                <a:ea typeface="Calibri"/>
                <a:cs typeface="Calibri"/>
                <a:sym typeface="Calibri"/>
              </a:rPr>
              <a:t>Partners can purchase with discounts or get monthly commissions.</a:t>
            </a:r>
            <a:endParaRPr/>
          </a:p>
          <a:p>
            <a:pPr indent="-285750" lvl="0" marL="285750" marR="0" rtl="0" algn="l">
              <a:spcBef>
                <a:spcPts val="0"/>
              </a:spcBef>
              <a:spcAft>
                <a:spcPts val="0"/>
              </a:spcAft>
              <a:buClr>
                <a:schemeClr val="accent2"/>
              </a:buClr>
              <a:buSzPts val="1800"/>
              <a:buFont typeface="Arial"/>
              <a:buChar char="•"/>
            </a:pPr>
            <a:r>
              <a:rPr i="1" lang="en-US" sz="1800">
                <a:solidFill>
                  <a:schemeClr val="accent2"/>
                </a:solidFill>
                <a:latin typeface="Calibri"/>
                <a:ea typeface="Calibri"/>
                <a:cs typeface="Calibri"/>
                <a:sym typeface="Calibri"/>
              </a:rPr>
              <a:t>Discounts and Commissions Levels vary depending on your partner status (Bronze or Silver)</a:t>
            </a:r>
            <a:endParaRPr/>
          </a:p>
        </p:txBody>
      </p:sp>
      <p:sp>
        <p:nvSpPr>
          <p:cNvPr id="444" name="Google Shape;444;p66"/>
          <p:cNvSpPr/>
          <p:nvPr/>
        </p:nvSpPr>
        <p:spPr>
          <a:xfrm>
            <a:off x="6259213" y="5462484"/>
            <a:ext cx="5118196"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u="sng">
                <a:solidFill>
                  <a:schemeClr val="hlink"/>
                </a:solidFill>
                <a:latin typeface="Calibri"/>
                <a:ea typeface="Calibri"/>
                <a:cs typeface="Calibri"/>
                <a:sym typeface="Calibri"/>
                <a:hlinkClick r:id="rId4"/>
              </a:rPr>
              <a:t>https://www.sipstation.com/</a:t>
            </a:r>
            <a:r>
              <a:rPr lang="en-US" sz="3200">
                <a:solidFill>
                  <a:schemeClr val="dk1"/>
                </a:solidFill>
                <a:latin typeface="Calibri"/>
                <a:ea typeface="Calibri"/>
                <a:cs typeface="Calibri"/>
                <a:sym typeface="Calibri"/>
              </a:rPr>
              <a:t> </a:t>
            </a:r>
            <a:endParaRPr/>
          </a:p>
        </p:txBody>
      </p:sp>
      <p:pic>
        <p:nvPicPr>
          <p:cNvPr descr="VoIPSupply.png" id="445" name="Google Shape;445;p66"/>
          <p:cNvPicPr preferRelativeResize="0"/>
          <p:nvPr/>
        </p:nvPicPr>
        <p:blipFill rotWithShape="1">
          <a:blip r:embed="rId5">
            <a:alphaModFix/>
          </a:blip>
          <a:srcRect b="0" l="0" r="0" t="0"/>
          <a:stretch/>
        </p:blipFill>
        <p:spPr>
          <a:xfrm>
            <a:off x="10261142" y="1065000"/>
            <a:ext cx="1593789" cy="636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67"/>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FAXStation – Fax over IP Service</a:t>
            </a:r>
            <a:endParaRPr/>
          </a:p>
        </p:txBody>
      </p:sp>
      <p:sp>
        <p:nvSpPr>
          <p:cNvPr id="451" name="Google Shape;451;p67"/>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noAutofit/>
          </a:bodyPr>
          <a:lstStyle/>
          <a:p>
            <a:pPr indent="-350838" lvl="0" marL="350838" rtl="0" algn="l">
              <a:lnSpc>
                <a:spcPct val="90000"/>
              </a:lnSpc>
              <a:spcBef>
                <a:spcPts val="0"/>
              </a:spcBef>
              <a:spcAft>
                <a:spcPts val="0"/>
              </a:spcAft>
              <a:buClr>
                <a:srgbClr val="FF0066"/>
              </a:buClr>
              <a:buSzPts val="2880"/>
              <a:buFont typeface="Calibri"/>
              <a:buChar char="•"/>
            </a:pPr>
            <a:r>
              <a:rPr lang="en-US"/>
              <a:t>Fail safe Fax over IP Service</a:t>
            </a:r>
            <a:endParaRPr/>
          </a:p>
          <a:p>
            <a:pPr indent="-341313" lvl="1" marL="800100" rtl="0" algn="l">
              <a:lnSpc>
                <a:spcPct val="90000"/>
              </a:lnSpc>
              <a:spcBef>
                <a:spcPts val="500"/>
              </a:spcBef>
              <a:spcAft>
                <a:spcPts val="0"/>
              </a:spcAft>
              <a:buSzPts val="2560"/>
              <a:buChar char="•"/>
            </a:pPr>
            <a:r>
              <a:rPr lang="en-US"/>
              <a:t>High Volume Faxing @ $24.99 per month</a:t>
            </a:r>
            <a:endParaRPr/>
          </a:p>
          <a:p>
            <a:pPr indent="-341313" lvl="1" marL="800100" rtl="0" algn="l">
              <a:lnSpc>
                <a:spcPct val="90000"/>
              </a:lnSpc>
              <a:spcBef>
                <a:spcPts val="500"/>
              </a:spcBef>
              <a:spcAft>
                <a:spcPts val="0"/>
              </a:spcAft>
              <a:buSzPts val="2560"/>
              <a:buChar char="•"/>
            </a:pPr>
            <a:r>
              <a:rPr lang="en-US"/>
              <a:t>Low Volume Faxing @ $9.95 per month</a:t>
            </a:r>
            <a:endParaRPr/>
          </a:p>
          <a:p>
            <a:pPr indent="-341313" lvl="1" marL="800100" rtl="0" algn="l">
              <a:lnSpc>
                <a:spcPct val="90000"/>
              </a:lnSpc>
              <a:spcBef>
                <a:spcPts val="500"/>
              </a:spcBef>
              <a:spcAft>
                <a:spcPts val="0"/>
              </a:spcAft>
              <a:buSzPts val="2560"/>
              <a:buChar char="•"/>
            </a:pPr>
            <a:r>
              <a:rPr lang="en-US"/>
              <a:t>Optional analog gateway for legacy faxes</a:t>
            </a:r>
            <a:endParaRPr/>
          </a:p>
          <a:p>
            <a:pPr indent="-350838" lvl="0" marL="350838" rtl="0" algn="l">
              <a:lnSpc>
                <a:spcPct val="90000"/>
              </a:lnSpc>
              <a:spcBef>
                <a:spcPts val="1000"/>
              </a:spcBef>
              <a:spcAft>
                <a:spcPts val="0"/>
              </a:spcAft>
              <a:buClr>
                <a:srgbClr val="FF0066"/>
              </a:buClr>
              <a:buSzPts val="2880"/>
              <a:buFont typeface="Calibri"/>
              <a:buChar char="•"/>
            </a:pPr>
            <a:r>
              <a:rPr lang="en-US"/>
              <a:t>Number porting</a:t>
            </a:r>
            <a:endParaRPr/>
          </a:p>
          <a:p>
            <a:pPr indent="-350838" lvl="0" marL="350838" rtl="0" algn="l">
              <a:lnSpc>
                <a:spcPct val="90000"/>
              </a:lnSpc>
              <a:spcBef>
                <a:spcPts val="1000"/>
              </a:spcBef>
              <a:spcAft>
                <a:spcPts val="0"/>
              </a:spcAft>
              <a:buClr>
                <a:srgbClr val="FF0066"/>
              </a:buClr>
              <a:buSzPts val="2880"/>
              <a:buFont typeface="Calibri"/>
              <a:buChar char="•"/>
            </a:pPr>
            <a:r>
              <a:rPr lang="en-US"/>
              <a:t>Online portal to track faxes</a:t>
            </a:r>
            <a:endParaRPr/>
          </a:p>
          <a:p>
            <a:pPr indent="-350838" lvl="0" marL="350838" rtl="0" algn="l">
              <a:lnSpc>
                <a:spcPct val="90000"/>
              </a:lnSpc>
              <a:spcBef>
                <a:spcPts val="1000"/>
              </a:spcBef>
              <a:spcAft>
                <a:spcPts val="0"/>
              </a:spcAft>
              <a:buClr>
                <a:srgbClr val="FF0066"/>
              </a:buClr>
              <a:buSzPts val="2880"/>
              <a:buFont typeface="Calibri"/>
              <a:buChar char="•"/>
            </a:pPr>
            <a:r>
              <a:rPr lang="en-US"/>
              <a:t>Purchased on either </a:t>
            </a:r>
            <a:br>
              <a:rPr lang="en-US"/>
            </a:br>
            <a:r>
              <a:rPr lang="en-US"/>
              <a:t>Cloud PBXact or SIPStation web sites</a:t>
            </a:r>
            <a:endParaRPr/>
          </a:p>
        </p:txBody>
      </p:sp>
      <p:pic>
        <p:nvPicPr>
          <p:cNvPr id="452" name="Google Shape;452;p67"/>
          <p:cNvPicPr preferRelativeResize="0"/>
          <p:nvPr/>
        </p:nvPicPr>
        <p:blipFill rotWithShape="1">
          <a:blip r:embed="rId3">
            <a:alphaModFix/>
          </a:blip>
          <a:srcRect b="0" l="0" r="0" t="0"/>
          <a:stretch/>
        </p:blipFill>
        <p:spPr>
          <a:xfrm>
            <a:off x="9552378" y="365126"/>
            <a:ext cx="2302549" cy="636587"/>
          </a:xfrm>
          <a:prstGeom prst="rect">
            <a:avLst/>
          </a:prstGeom>
          <a:noFill/>
          <a:ln>
            <a:noFill/>
          </a:ln>
        </p:spPr>
      </p:pic>
      <p:sp>
        <p:nvSpPr>
          <p:cNvPr id="453" name="Google Shape;453;p67"/>
          <p:cNvSpPr txBox="1"/>
          <p:nvPr/>
        </p:nvSpPr>
        <p:spPr>
          <a:xfrm>
            <a:off x="6344294" y="3735411"/>
            <a:ext cx="5510633" cy="12003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accent2"/>
              </a:buClr>
              <a:buSzPts val="1800"/>
              <a:buFont typeface="Arial"/>
              <a:buChar char="•"/>
            </a:pPr>
            <a:r>
              <a:rPr i="1" lang="en-US" sz="1800">
                <a:solidFill>
                  <a:schemeClr val="accent2"/>
                </a:solidFill>
                <a:latin typeface="Calibri"/>
                <a:ea typeface="Calibri"/>
                <a:cs typeface="Calibri"/>
                <a:sym typeface="Calibri"/>
              </a:rPr>
              <a:t>Partners can purchase with discounts or get monthly commissions.</a:t>
            </a:r>
            <a:endParaRPr/>
          </a:p>
          <a:p>
            <a:pPr indent="-285750" lvl="0" marL="285750" marR="0" rtl="0" algn="l">
              <a:spcBef>
                <a:spcPts val="0"/>
              </a:spcBef>
              <a:spcAft>
                <a:spcPts val="0"/>
              </a:spcAft>
              <a:buClr>
                <a:schemeClr val="accent2"/>
              </a:buClr>
              <a:buSzPts val="1800"/>
              <a:buFont typeface="Arial"/>
              <a:buChar char="•"/>
            </a:pPr>
            <a:r>
              <a:rPr i="1" lang="en-US" sz="1800">
                <a:solidFill>
                  <a:schemeClr val="accent2"/>
                </a:solidFill>
                <a:latin typeface="Calibri"/>
                <a:ea typeface="Calibri"/>
                <a:cs typeface="Calibri"/>
                <a:sym typeface="Calibri"/>
              </a:rPr>
              <a:t>Discounts and Commissions Levels vary depending on your partner status (Bronze or Silver)</a:t>
            </a:r>
            <a:endParaRPr/>
          </a:p>
        </p:txBody>
      </p:sp>
      <p:pic>
        <p:nvPicPr>
          <p:cNvPr descr="VoIPSupply.png" id="454" name="Google Shape;454;p67"/>
          <p:cNvPicPr preferRelativeResize="0"/>
          <p:nvPr/>
        </p:nvPicPr>
        <p:blipFill rotWithShape="1">
          <a:blip r:embed="rId4">
            <a:alphaModFix/>
          </a:blip>
          <a:srcRect b="0" l="0" r="0" t="0"/>
          <a:stretch/>
        </p:blipFill>
        <p:spPr>
          <a:xfrm>
            <a:off x="10261142" y="1065000"/>
            <a:ext cx="1593789" cy="636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68"/>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Agent vs Reseller Model</a:t>
            </a:r>
            <a:endParaRPr/>
          </a:p>
        </p:txBody>
      </p:sp>
      <p:sp>
        <p:nvSpPr>
          <p:cNvPr id="460" name="Google Shape;460;p68"/>
          <p:cNvSpPr txBox="1"/>
          <p:nvPr>
            <p:ph idx="1" type="body"/>
          </p:nvPr>
        </p:nvSpPr>
        <p:spPr>
          <a:xfrm>
            <a:off x="333487" y="1157572"/>
            <a:ext cx="11521500" cy="4858200"/>
          </a:xfrm>
          <a:prstGeom prst="rect">
            <a:avLst/>
          </a:prstGeom>
          <a:noFill/>
          <a:ln>
            <a:noFill/>
          </a:ln>
        </p:spPr>
        <p:txBody>
          <a:bodyPr anchorCtr="0" anchor="t" bIns="45700" lIns="91425" spcFirstLastPara="1" rIns="91425" wrap="square" tIns="45700">
            <a:noAutofit/>
          </a:bodyPr>
          <a:lstStyle/>
          <a:p>
            <a:pPr indent="-350838" lvl="0" marL="350838" rtl="0" algn="l">
              <a:lnSpc>
                <a:spcPct val="90000"/>
              </a:lnSpc>
              <a:spcBef>
                <a:spcPts val="0"/>
              </a:spcBef>
              <a:spcAft>
                <a:spcPts val="0"/>
              </a:spcAft>
              <a:buClr>
                <a:srgbClr val="FF0066"/>
              </a:buClr>
              <a:buSzPts val="2880"/>
              <a:buFont typeface="Calibri"/>
              <a:buChar char="•"/>
            </a:pPr>
            <a:r>
              <a:rPr lang="en-US"/>
              <a:t>Reseller	</a:t>
            </a:r>
            <a:endParaRPr/>
          </a:p>
          <a:p>
            <a:pPr indent="-341313" lvl="1" marL="800100" rtl="0" algn="l">
              <a:lnSpc>
                <a:spcPct val="90000"/>
              </a:lnSpc>
              <a:spcBef>
                <a:spcPts val="500"/>
              </a:spcBef>
              <a:spcAft>
                <a:spcPts val="0"/>
              </a:spcAft>
              <a:buSzPts val="2560"/>
              <a:buChar char="•"/>
            </a:pPr>
            <a:r>
              <a:rPr lang="en-US"/>
              <a:t>You buy from us, we invoice you</a:t>
            </a:r>
            <a:endParaRPr/>
          </a:p>
          <a:p>
            <a:pPr indent="-341313" lvl="1" marL="800100" rtl="0" algn="l">
              <a:lnSpc>
                <a:spcPct val="90000"/>
              </a:lnSpc>
              <a:spcBef>
                <a:spcPts val="500"/>
              </a:spcBef>
              <a:spcAft>
                <a:spcPts val="0"/>
              </a:spcAft>
              <a:buSzPts val="2560"/>
              <a:buChar char="•"/>
            </a:pPr>
            <a:r>
              <a:rPr lang="en-US"/>
              <a:t>You resell, invoice your end user customer</a:t>
            </a:r>
            <a:endParaRPr/>
          </a:p>
          <a:p>
            <a:pPr indent="-350838" lvl="0" marL="350838" rtl="0" algn="l">
              <a:lnSpc>
                <a:spcPct val="90000"/>
              </a:lnSpc>
              <a:spcBef>
                <a:spcPts val="1000"/>
              </a:spcBef>
              <a:spcAft>
                <a:spcPts val="0"/>
              </a:spcAft>
              <a:buClr>
                <a:srgbClr val="FF0066"/>
              </a:buClr>
              <a:buSzPts val="2880"/>
              <a:buFont typeface="Calibri"/>
              <a:buChar char="•"/>
            </a:pPr>
            <a:r>
              <a:rPr lang="en-US"/>
              <a:t>Agent</a:t>
            </a:r>
            <a:endParaRPr/>
          </a:p>
          <a:p>
            <a:pPr indent="-341313" lvl="1" marL="800100" rtl="0" algn="l">
              <a:lnSpc>
                <a:spcPct val="90000"/>
              </a:lnSpc>
              <a:spcBef>
                <a:spcPts val="500"/>
              </a:spcBef>
              <a:spcAft>
                <a:spcPts val="0"/>
              </a:spcAft>
              <a:buSzPts val="2560"/>
              <a:buChar char="•"/>
            </a:pPr>
            <a:r>
              <a:rPr lang="en-US"/>
              <a:t>You bring the customer to us</a:t>
            </a:r>
            <a:endParaRPr/>
          </a:p>
          <a:p>
            <a:pPr indent="-341313" lvl="1" marL="800100" rtl="0" algn="l">
              <a:lnSpc>
                <a:spcPct val="90000"/>
              </a:lnSpc>
              <a:spcBef>
                <a:spcPts val="500"/>
              </a:spcBef>
              <a:spcAft>
                <a:spcPts val="0"/>
              </a:spcAft>
              <a:buSzPts val="2560"/>
              <a:buChar char="•"/>
            </a:pPr>
            <a:r>
              <a:rPr lang="en-US"/>
              <a:t>We invoice the customer</a:t>
            </a:r>
            <a:endParaRPr/>
          </a:p>
          <a:p>
            <a:pPr indent="-341313" lvl="1" marL="800100" rtl="0" algn="l">
              <a:lnSpc>
                <a:spcPct val="90000"/>
              </a:lnSpc>
              <a:spcBef>
                <a:spcPts val="500"/>
              </a:spcBef>
              <a:spcAft>
                <a:spcPts val="0"/>
              </a:spcAft>
              <a:buSzPts val="2560"/>
              <a:buChar char="•"/>
            </a:pPr>
            <a:r>
              <a:rPr lang="en-US"/>
              <a:t>We pay you a monthly commission</a:t>
            </a:r>
            <a:endParaRPr/>
          </a:p>
          <a:p>
            <a:pPr indent="-341313" lvl="1" marL="800100" rtl="0" algn="l">
              <a:lnSpc>
                <a:spcPct val="90000"/>
              </a:lnSpc>
              <a:spcBef>
                <a:spcPts val="500"/>
              </a:spcBef>
              <a:spcAft>
                <a:spcPts val="0"/>
              </a:spcAft>
              <a:buSzPts val="2560"/>
              <a:buChar char="•"/>
            </a:pPr>
            <a:r>
              <a:rPr lang="en-US"/>
              <a:t>Make sure you have the end users sign up with your custom URL, otherwise we have no way of paying your commissions</a:t>
            </a:r>
            <a:endParaRPr/>
          </a:p>
        </p:txBody>
      </p:sp>
      <p:pic>
        <p:nvPicPr>
          <p:cNvPr descr="VoIPSupply.png" id="461" name="Google Shape;461;p68"/>
          <p:cNvPicPr preferRelativeResize="0"/>
          <p:nvPr/>
        </p:nvPicPr>
        <p:blipFill rotWithShape="1">
          <a:blip r:embed="rId3">
            <a:alphaModFix/>
          </a:blip>
          <a:srcRect b="0" l="0" r="0" t="0"/>
          <a:stretch/>
        </p:blipFill>
        <p:spPr>
          <a:xfrm>
            <a:off x="10090937" y="96352"/>
            <a:ext cx="1985090" cy="7929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69"/>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Custom URL example – make sure it is populated!</a:t>
            </a:r>
            <a:endParaRPr/>
          </a:p>
        </p:txBody>
      </p:sp>
      <p:pic>
        <p:nvPicPr>
          <p:cNvPr id="467" name="Google Shape;467;p69"/>
          <p:cNvPicPr preferRelativeResize="0"/>
          <p:nvPr/>
        </p:nvPicPr>
        <p:blipFill rotWithShape="1">
          <a:blip r:embed="rId3">
            <a:alphaModFix/>
          </a:blip>
          <a:srcRect b="0" l="0" r="0" t="0"/>
          <a:stretch/>
        </p:blipFill>
        <p:spPr>
          <a:xfrm>
            <a:off x="1624405" y="1155510"/>
            <a:ext cx="8939604" cy="5041830"/>
          </a:xfrm>
          <a:prstGeom prst="rect">
            <a:avLst/>
          </a:prstGeom>
          <a:noFill/>
          <a:ln cap="flat" cmpd="sng" w="9525">
            <a:solidFill>
              <a:srgbClr val="AEABAB"/>
            </a:solidFill>
            <a:prstDash val="solid"/>
            <a:round/>
            <a:headEnd len="sm" w="sm" type="none"/>
            <a:tailEnd len="sm" w="sm" type="none"/>
          </a:ln>
          <a:effectLst>
            <a:outerShdw blurRad="50800" rotWithShape="0" algn="tl" dir="2700000" dist="38100">
              <a:srgbClr val="000000">
                <a:alpha val="40000"/>
              </a:srgbClr>
            </a:outerShdw>
          </a:effectLst>
        </p:spPr>
      </p:pic>
      <p:sp>
        <p:nvSpPr>
          <p:cNvPr id="468" name="Google Shape;468;p69"/>
          <p:cNvSpPr/>
          <p:nvPr/>
        </p:nvSpPr>
        <p:spPr>
          <a:xfrm rot="-2694176">
            <a:off x="10165975" y="1818040"/>
            <a:ext cx="1344706" cy="516368"/>
          </a:xfrm>
          <a:prstGeom prst="leftArrow">
            <a:avLst>
              <a:gd fmla="val 50000" name="adj1"/>
              <a:gd fmla="val 9714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69"/>
          <p:cNvSpPr/>
          <p:nvPr/>
        </p:nvSpPr>
        <p:spPr>
          <a:xfrm rot="-9194347">
            <a:off x="3013935" y="3337419"/>
            <a:ext cx="1344706" cy="516368"/>
          </a:xfrm>
          <a:prstGeom prst="leftArrow">
            <a:avLst>
              <a:gd fmla="val 50000" name="adj1"/>
              <a:gd fmla="val 9714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oIPSupply.png" id="470" name="Google Shape;470;p69"/>
          <p:cNvPicPr preferRelativeResize="0"/>
          <p:nvPr/>
        </p:nvPicPr>
        <p:blipFill rotWithShape="1">
          <a:blip r:embed="rId4">
            <a:alphaModFix/>
          </a:blip>
          <a:srcRect b="0" l="0" r="0" t="0"/>
          <a:stretch/>
        </p:blipFill>
        <p:spPr>
          <a:xfrm>
            <a:off x="10673050" y="75351"/>
            <a:ext cx="1433177" cy="5724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70"/>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Next Webinars</a:t>
            </a:r>
            <a:endParaRPr/>
          </a:p>
        </p:txBody>
      </p:sp>
      <p:sp>
        <p:nvSpPr>
          <p:cNvPr id="476" name="Google Shape;476;p70"/>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noAutofit/>
          </a:bodyPr>
          <a:lstStyle/>
          <a:p>
            <a:pPr indent="-350838" lvl="0" marL="350838" rtl="0" algn="l">
              <a:lnSpc>
                <a:spcPct val="90000"/>
              </a:lnSpc>
              <a:spcBef>
                <a:spcPts val="0"/>
              </a:spcBef>
              <a:spcAft>
                <a:spcPts val="0"/>
              </a:spcAft>
              <a:buClr>
                <a:srgbClr val="FF0066"/>
              </a:buClr>
              <a:buSzPts val="2880"/>
              <a:buFont typeface="Calibri"/>
              <a:buChar char="•"/>
            </a:pPr>
            <a:r>
              <a:rPr lang="en-US"/>
              <a:t>Monthly Webinars (2nd Wednesday of every month)</a:t>
            </a:r>
            <a:endParaRPr/>
          </a:p>
          <a:p>
            <a:pPr indent="-350838" lvl="0" marL="350838" rtl="0" algn="l">
              <a:lnSpc>
                <a:spcPct val="90000"/>
              </a:lnSpc>
              <a:spcBef>
                <a:spcPts val="1000"/>
              </a:spcBef>
              <a:spcAft>
                <a:spcPts val="0"/>
              </a:spcAft>
              <a:buClr>
                <a:srgbClr val="FF0066"/>
              </a:buClr>
              <a:buSzPts val="2880"/>
              <a:buFont typeface="Calibri"/>
              <a:buChar char="•"/>
            </a:pPr>
            <a:r>
              <a:rPr lang="en-US"/>
              <a:t>We have a long list of topics</a:t>
            </a:r>
            <a:endParaRPr/>
          </a:p>
          <a:p>
            <a:pPr indent="-350838" lvl="0" marL="350838" rtl="0" algn="l">
              <a:lnSpc>
                <a:spcPct val="90000"/>
              </a:lnSpc>
              <a:spcBef>
                <a:spcPts val="1000"/>
              </a:spcBef>
              <a:spcAft>
                <a:spcPts val="0"/>
              </a:spcAft>
              <a:buClr>
                <a:srgbClr val="FF0066"/>
              </a:buClr>
              <a:buSzPts val="2880"/>
              <a:buFont typeface="Calibri"/>
              <a:buChar char="•"/>
            </a:pPr>
            <a:r>
              <a:rPr lang="en-US"/>
              <a:t>But I want to hear for you</a:t>
            </a:r>
            <a:endParaRPr/>
          </a:p>
          <a:p>
            <a:pPr indent="-341313" lvl="1" marL="800100" rtl="0" algn="l">
              <a:lnSpc>
                <a:spcPct val="90000"/>
              </a:lnSpc>
              <a:spcBef>
                <a:spcPts val="500"/>
              </a:spcBef>
              <a:spcAft>
                <a:spcPts val="0"/>
              </a:spcAft>
              <a:buSzPts val="2560"/>
              <a:buChar char="•"/>
            </a:pPr>
            <a:r>
              <a:rPr lang="en-US"/>
              <a:t>What topics should we cover?</a:t>
            </a:r>
            <a:endParaRPr/>
          </a:p>
        </p:txBody>
      </p:sp>
      <p:pic>
        <p:nvPicPr>
          <p:cNvPr descr="VoIPSupply.png" id="477" name="Google Shape;477;p70"/>
          <p:cNvPicPr preferRelativeResize="0"/>
          <p:nvPr/>
        </p:nvPicPr>
        <p:blipFill rotWithShape="1">
          <a:blip r:embed="rId3">
            <a:alphaModFix/>
          </a:blip>
          <a:srcRect b="0" l="0" r="0" t="0"/>
          <a:stretch/>
        </p:blipFill>
        <p:spPr>
          <a:xfrm>
            <a:off x="9711612" y="272102"/>
            <a:ext cx="1985090" cy="7929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71"/>
          <p:cNvSpPr txBox="1"/>
          <p:nvPr>
            <p:ph type="title"/>
          </p:nvPr>
        </p:nvSpPr>
        <p:spPr>
          <a:xfrm>
            <a:off x="333487" y="365126"/>
            <a:ext cx="11521500" cy="6999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How To Win a $50 Gift Card to Amazon!</a:t>
            </a:r>
            <a:endParaRPr/>
          </a:p>
        </p:txBody>
      </p:sp>
      <p:sp>
        <p:nvSpPr>
          <p:cNvPr id="484" name="Google Shape;484;p71"/>
          <p:cNvSpPr txBox="1"/>
          <p:nvPr/>
        </p:nvSpPr>
        <p:spPr>
          <a:xfrm>
            <a:off x="384900" y="1294625"/>
            <a:ext cx="11249100" cy="46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666666"/>
                </a:solidFill>
                <a:latin typeface="PT Sans"/>
                <a:ea typeface="PT Sans"/>
                <a:cs typeface="PT Sans"/>
                <a:sym typeface="PT Sans"/>
              </a:rPr>
              <a:t>$50 Amazon gift card is only eligible to individuals who attended today’s webinar</a:t>
            </a:r>
            <a:endParaRPr sz="2400">
              <a:solidFill>
                <a:srgbClr val="666666"/>
              </a:solidFill>
              <a:latin typeface="PT Sans"/>
              <a:ea typeface="PT Sans"/>
              <a:cs typeface="PT Sans"/>
              <a:sym typeface="PT Sans"/>
            </a:endParaRPr>
          </a:p>
          <a:p>
            <a:pPr indent="0" lvl="0" marL="0" rtl="0" algn="l">
              <a:spcBef>
                <a:spcPts val="0"/>
              </a:spcBef>
              <a:spcAft>
                <a:spcPts val="0"/>
              </a:spcAft>
              <a:buNone/>
            </a:pPr>
            <a:r>
              <a:t/>
            </a:r>
            <a:endParaRPr sz="2400">
              <a:solidFill>
                <a:srgbClr val="666666"/>
              </a:solidFill>
              <a:latin typeface="PT Sans"/>
              <a:ea typeface="PT Sans"/>
              <a:cs typeface="PT Sans"/>
              <a:sym typeface="PT Sans"/>
            </a:endParaRPr>
          </a:p>
          <a:p>
            <a:pPr indent="0" lvl="0" marL="0" rtl="0" algn="l">
              <a:spcBef>
                <a:spcPts val="0"/>
              </a:spcBef>
              <a:spcAft>
                <a:spcPts val="0"/>
              </a:spcAft>
              <a:buNone/>
            </a:pPr>
            <a:r>
              <a:rPr lang="en-US" sz="2400">
                <a:solidFill>
                  <a:srgbClr val="666666"/>
                </a:solidFill>
                <a:latin typeface="PT Sans"/>
                <a:ea typeface="PT Sans"/>
                <a:cs typeface="PT Sans"/>
                <a:sym typeface="PT Sans"/>
              </a:rPr>
              <a:t>First 4 Deals registered with a 1 or 3 year contract within the next 90 days</a:t>
            </a:r>
            <a:endParaRPr sz="2400">
              <a:solidFill>
                <a:srgbClr val="666666"/>
              </a:solidFill>
              <a:latin typeface="PT Sans"/>
              <a:ea typeface="PT Sans"/>
              <a:cs typeface="PT Sans"/>
              <a:sym typeface="PT Sans"/>
            </a:endParaRPr>
          </a:p>
          <a:p>
            <a:pPr indent="0" lvl="0" marL="0" rtl="0" algn="l">
              <a:spcBef>
                <a:spcPts val="0"/>
              </a:spcBef>
              <a:spcAft>
                <a:spcPts val="0"/>
              </a:spcAft>
              <a:buNone/>
            </a:pPr>
            <a:r>
              <a:t/>
            </a:r>
            <a:endParaRPr sz="2400">
              <a:solidFill>
                <a:srgbClr val="666666"/>
              </a:solidFill>
              <a:latin typeface="PT Sans"/>
              <a:ea typeface="PT Sans"/>
              <a:cs typeface="PT Sans"/>
              <a:sym typeface="PT Sans"/>
            </a:endParaRPr>
          </a:p>
          <a:p>
            <a:pPr indent="0" lvl="0" marL="0" rtl="0" algn="l">
              <a:spcBef>
                <a:spcPts val="0"/>
              </a:spcBef>
              <a:spcAft>
                <a:spcPts val="0"/>
              </a:spcAft>
              <a:buNone/>
            </a:pPr>
            <a:r>
              <a:rPr lang="en-US" sz="2400">
                <a:solidFill>
                  <a:srgbClr val="666666"/>
                </a:solidFill>
                <a:latin typeface="PT Sans"/>
                <a:ea typeface="PT Sans"/>
                <a:cs typeface="PT Sans"/>
                <a:sym typeface="PT Sans"/>
              </a:rPr>
              <a:t>You have 4 chances to win if YOU register all 4 deals first!</a:t>
            </a:r>
            <a:endParaRPr sz="2400">
              <a:solidFill>
                <a:srgbClr val="666666"/>
              </a:solidFill>
              <a:latin typeface="PT Sans"/>
              <a:ea typeface="PT Sans"/>
              <a:cs typeface="PT Sans"/>
              <a:sym typeface="PT Sans"/>
            </a:endParaRPr>
          </a:p>
          <a:p>
            <a:pPr indent="0" lvl="0" marL="0" rtl="0" algn="l">
              <a:spcBef>
                <a:spcPts val="0"/>
              </a:spcBef>
              <a:spcAft>
                <a:spcPts val="0"/>
              </a:spcAft>
              <a:buNone/>
            </a:pPr>
            <a:r>
              <a:t/>
            </a:r>
            <a:endParaRPr sz="2400">
              <a:solidFill>
                <a:srgbClr val="666666"/>
              </a:solidFill>
              <a:latin typeface="PT Sans"/>
              <a:ea typeface="PT Sans"/>
              <a:cs typeface="PT Sans"/>
              <a:sym typeface="PT Sans"/>
            </a:endParaRPr>
          </a:p>
          <a:p>
            <a:pPr indent="0" lvl="0" marL="0" rtl="0" algn="ctr">
              <a:spcBef>
                <a:spcPts val="0"/>
              </a:spcBef>
              <a:spcAft>
                <a:spcPts val="0"/>
              </a:spcAft>
              <a:buNone/>
            </a:pPr>
            <a:r>
              <a:rPr lang="en-US" sz="3600">
                <a:solidFill>
                  <a:srgbClr val="666666"/>
                </a:solidFill>
                <a:latin typeface="PT Sans"/>
                <a:ea typeface="PT Sans"/>
                <a:cs typeface="PT Sans"/>
                <a:sym typeface="PT Sans"/>
              </a:rPr>
              <a:t>Good luck!</a:t>
            </a:r>
            <a:endParaRPr sz="3600">
              <a:solidFill>
                <a:srgbClr val="666666"/>
              </a:solidFill>
              <a:latin typeface="PT Sans"/>
              <a:ea typeface="PT Sans"/>
              <a:cs typeface="PT Sans"/>
              <a:sym typeface="PT Sans"/>
            </a:endParaRPr>
          </a:p>
        </p:txBody>
      </p:sp>
      <p:pic>
        <p:nvPicPr>
          <p:cNvPr descr="VoIPSupply.png" id="485" name="Google Shape;485;p71"/>
          <p:cNvPicPr preferRelativeResize="0"/>
          <p:nvPr/>
        </p:nvPicPr>
        <p:blipFill rotWithShape="1">
          <a:blip r:embed="rId3">
            <a:alphaModFix/>
          </a:blip>
          <a:srcRect b="0" l="0" r="0" t="0"/>
          <a:stretch/>
        </p:blipFill>
        <p:spPr>
          <a:xfrm>
            <a:off x="10243275" y="69775"/>
            <a:ext cx="1855373" cy="7411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72"/>
          <p:cNvSpPr txBox="1"/>
          <p:nvPr/>
        </p:nvSpPr>
        <p:spPr>
          <a:xfrm>
            <a:off x="4726025" y="2753957"/>
            <a:ext cx="244490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7200">
                <a:solidFill>
                  <a:schemeClr val="lt1"/>
                </a:solidFill>
                <a:latin typeface="Calibri"/>
                <a:ea typeface="Calibri"/>
                <a:cs typeface="Calibri"/>
                <a:sym typeface="Calibri"/>
              </a:rPr>
              <a:t>Q &amp; A</a:t>
            </a:r>
            <a:endParaRPr/>
          </a:p>
        </p:txBody>
      </p:sp>
      <p:pic>
        <p:nvPicPr>
          <p:cNvPr id="491" name="Google Shape;491;p72"/>
          <p:cNvPicPr preferRelativeResize="0"/>
          <p:nvPr/>
        </p:nvPicPr>
        <p:blipFill rotWithShape="1">
          <a:blip r:embed="rId3">
            <a:alphaModFix/>
          </a:blip>
          <a:srcRect b="0" l="0" r="0" t="0"/>
          <a:stretch/>
        </p:blipFill>
        <p:spPr>
          <a:xfrm>
            <a:off x="3339325" y="5414700"/>
            <a:ext cx="6177650" cy="1102099"/>
          </a:xfrm>
          <a:prstGeom prst="rect">
            <a:avLst/>
          </a:prstGeom>
          <a:noFill/>
          <a:ln>
            <a:noFill/>
          </a:ln>
        </p:spPr>
      </p:pic>
      <p:pic>
        <p:nvPicPr>
          <p:cNvPr descr="VoIPSupply.png" id="492" name="Google Shape;492;p72"/>
          <p:cNvPicPr preferRelativeResize="0"/>
          <p:nvPr/>
        </p:nvPicPr>
        <p:blipFill rotWithShape="1">
          <a:blip r:embed="rId4">
            <a:alphaModFix/>
          </a:blip>
          <a:srcRect b="0" l="0" r="0" t="0"/>
          <a:stretch/>
        </p:blipFill>
        <p:spPr>
          <a:xfrm>
            <a:off x="9711612" y="272102"/>
            <a:ext cx="1985090" cy="7929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73"/>
          <p:cNvSpPr txBox="1"/>
          <p:nvPr/>
        </p:nvSpPr>
        <p:spPr>
          <a:xfrm>
            <a:off x="10645707" y="642876"/>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73"/>
          <p:cNvSpPr/>
          <p:nvPr/>
        </p:nvSpPr>
        <p:spPr>
          <a:xfrm>
            <a:off x="880804" y="576464"/>
            <a:ext cx="10425300" cy="10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7F8284"/>
                </a:solidFill>
                <a:latin typeface="PT Sans"/>
                <a:ea typeface="PT Sans"/>
                <a:cs typeface="PT Sans"/>
                <a:sym typeface="PT Sans"/>
              </a:rPr>
              <a:t>Join Our Team</a:t>
            </a:r>
            <a:endParaRPr b="0" i="0" sz="3200" u="none" cap="none" strike="noStrike">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Clr>
                <a:srgbClr val="000000"/>
              </a:buClr>
              <a:buSzPts val="2400"/>
              <a:buFont typeface="Arial"/>
              <a:buNone/>
            </a:pPr>
            <a:r>
              <a:t/>
            </a:r>
            <a:endParaRPr b="0" i="0" sz="2400" u="none" cap="none" strike="noStrike">
              <a:solidFill>
                <a:srgbClr val="7F8284"/>
              </a:solidFill>
              <a:latin typeface="PT Sans"/>
              <a:ea typeface="PT Sans"/>
              <a:cs typeface="PT Sans"/>
              <a:sym typeface="PT Sans"/>
            </a:endParaRPr>
          </a:p>
        </p:txBody>
      </p:sp>
      <p:sp>
        <p:nvSpPr>
          <p:cNvPr id="500" name="Google Shape;500;p73"/>
          <p:cNvSpPr txBox="1"/>
          <p:nvPr/>
        </p:nvSpPr>
        <p:spPr>
          <a:xfrm>
            <a:off x="469900" y="1302840"/>
            <a:ext cx="9360900" cy="2112600"/>
          </a:xfrm>
          <a:prstGeom prst="rect">
            <a:avLst/>
          </a:prstGeom>
          <a:noFill/>
          <a:ln>
            <a:noFill/>
          </a:ln>
        </p:spPr>
        <p:txBody>
          <a:bodyPr anchorCtr="0" anchor="t" bIns="45700" lIns="91425" spcFirstLastPara="1" rIns="91425" wrap="square" tIns="45700">
            <a:noAutofit/>
          </a:bodyPr>
          <a:lstStyle/>
          <a:p>
            <a:pPr indent="0" lvl="0" marL="457200" marR="0" rtl="0" algn="l">
              <a:lnSpc>
                <a:spcPct val="100000"/>
              </a:lnSpc>
              <a:spcBef>
                <a:spcPts val="120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548135"/>
              </a:solidFill>
              <a:latin typeface="Calibri"/>
              <a:ea typeface="Calibri"/>
              <a:cs typeface="Calibri"/>
              <a:sym typeface="Calibri"/>
            </a:endParaRPr>
          </a:p>
          <a:p>
            <a:pPr indent="0" lvl="0" marL="5080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Calibri"/>
              <a:ea typeface="Calibri"/>
              <a:cs typeface="Calibri"/>
              <a:sym typeface="Calibri"/>
            </a:endParaRPr>
          </a:p>
        </p:txBody>
      </p:sp>
      <p:sp>
        <p:nvSpPr>
          <p:cNvPr id="501" name="Google Shape;501;p73"/>
          <p:cNvSpPr txBox="1"/>
          <p:nvPr/>
        </p:nvSpPr>
        <p:spPr>
          <a:xfrm>
            <a:off x="4134000" y="4519369"/>
            <a:ext cx="3924000" cy="2268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Brian Hyrek </a:t>
            </a:r>
            <a:endParaRPr b="1" i="1" sz="2400" u="none" cap="none" strike="noStrike">
              <a:solidFill>
                <a:srgbClr val="E98334"/>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Account Manager </a:t>
            </a:r>
            <a:endParaRPr b="1" i="1" sz="2400" u="none" cap="none" strike="noStrike">
              <a:solidFill>
                <a:srgbClr val="E98334"/>
              </a:solidFill>
              <a:latin typeface="Calibri"/>
              <a:ea typeface="Calibri"/>
              <a:cs typeface="Calibri"/>
              <a:sym typeface="Calibri"/>
            </a:endParaRPr>
          </a:p>
          <a:p>
            <a:pPr indent="0" lvl="0" marL="0" marR="0" rtl="0" algn="ct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(716) 531-4318</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Bhyrek@VoIPSupply.com</a:t>
            </a:r>
            <a:endParaRPr b="0" i="0" sz="1500" u="none" cap="none" strike="noStrike">
              <a:solidFill>
                <a:srgbClr val="E98334"/>
              </a:solidFill>
              <a:latin typeface="Arial"/>
              <a:ea typeface="Arial"/>
              <a:cs typeface="Arial"/>
              <a:sym typeface="Arial"/>
            </a:endParaRPr>
          </a:p>
        </p:txBody>
      </p:sp>
      <p:pic>
        <p:nvPicPr>
          <p:cNvPr id="502" name="Google Shape;502;p73"/>
          <p:cNvPicPr preferRelativeResize="0"/>
          <p:nvPr/>
        </p:nvPicPr>
        <p:blipFill rotWithShape="1">
          <a:blip r:embed="rId3">
            <a:alphaModFix/>
          </a:blip>
          <a:srcRect b="0" l="0" r="0" t="0"/>
          <a:stretch/>
        </p:blipFill>
        <p:spPr>
          <a:xfrm>
            <a:off x="4246950" y="1372273"/>
            <a:ext cx="3698100" cy="28584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2" name="Shape 362"/>
        <p:cNvGrpSpPr/>
        <p:nvPr/>
      </p:nvGrpSpPr>
      <p:grpSpPr>
        <a:xfrm>
          <a:off x="0" y="0"/>
          <a:ext cx="0" cy="0"/>
          <a:chOff x="0" y="0"/>
          <a:chExt cx="0" cy="0"/>
        </a:xfrm>
      </p:grpSpPr>
      <p:sp>
        <p:nvSpPr>
          <p:cNvPr id="363" name="Google Shape;363;p58"/>
          <p:cNvSpPr txBox="1"/>
          <p:nvPr/>
        </p:nvSpPr>
        <p:spPr>
          <a:xfrm>
            <a:off x="10645707" y="642876"/>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4" name="Google Shape;364;p58">
            <a:hlinkClick r:id="rId3"/>
          </p:cNvPr>
          <p:cNvPicPr preferRelativeResize="0"/>
          <p:nvPr/>
        </p:nvPicPr>
        <p:blipFill rotWithShape="1">
          <a:blip r:embed="rId4">
            <a:alphaModFix/>
          </a:blip>
          <a:srcRect b="0" l="0" r="0" t="0"/>
          <a:stretch/>
        </p:blipFill>
        <p:spPr>
          <a:xfrm>
            <a:off x="459128" y="1491842"/>
            <a:ext cx="2350747" cy="2356660"/>
          </a:xfrm>
          <a:prstGeom prst="rect">
            <a:avLst/>
          </a:prstGeom>
          <a:noFill/>
          <a:ln>
            <a:noFill/>
          </a:ln>
        </p:spPr>
      </p:pic>
      <p:sp>
        <p:nvSpPr>
          <p:cNvPr id="365" name="Google Shape;365;p58"/>
          <p:cNvSpPr txBox="1"/>
          <p:nvPr/>
        </p:nvSpPr>
        <p:spPr>
          <a:xfrm>
            <a:off x="47625" y="4114942"/>
            <a:ext cx="3195900" cy="1711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Calibri"/>
                <a:ea typeface="Calibri"/>
                <a:cs typeface="Calibri"/>
                <a:sym typeface="Calibri"/>
              </a:rPr>
              <a:t>Since 2002 VoIP Supply </a:t>
            </a:r>
            <a:endParaRPr b="0" i="0" sz="2000" u="none" cap="none" strike="noStrike">
              <a:solidFill>
                <a:srgbClr val="3F3F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Calibri"/>
                <a:ea typeface="Calibri"/>
                <a:cs typeface="Calibri"/>
                <a:sym typeface="Calibri"/>
              </a:rPr>
              <a:t>has delivered unparalleled service and expertise to </a:t>
            </a:r>
            <a:endParaRPr b="0" i="0" sz="2000" u="none" cap="none" strike="noStrike">
              <a:solidFill>
                <a:srgbClr val="3F3F3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3F3F3F"/>
                </a:solidFill>
                <a:latin typeface="Calibri"/>
                <a:ea typeface="Calibri"/>
                <a:cs typeface="Calibri"/>
                <a:sym typeface="Calibri"/>
              </a:rPr>
              <a:t>over 125,000 customers worldwide.</a:t>
            </a:r>
            <a:endParaRPr b="0" i="0" sz="2000" u="none" cap="none" strike="noStrike">
              <a:solidFill>
                <a:srgbClr val="3F3F3F"/>
              </a:solidFill>
              <a:latin typeface="Calibri"/>
              <a:ea typeface="Calibri"/>
              <a:cs typeface="Calibri"/>
              <a:sym typeface="Calibri"/>
            </a:endParaRPr>
          </a:p>
        </p:txBody>
      </p:sp>
      <p:sp>
        <p:nvSpPr>
          <p:cNvPr id="366" name="Google Shape;366;p58"/>
          <p:cNvSpPr txBox="1"/>
          <p:nvPr/>
        </p:nvSpPr>
        <p:spPr>
          <a:xfrm>
            <a:off x="3402275" y="1491842"/>
            <a:ext cx="8547900" cy="47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800080"/>
                </a:solidFill>
                <a:latin typeface="Calibri"/>
                <a:ea typeface="Calibri"/>
                <a:cs typeface="Calibri"/>
                <a:sym typeface="Calibri"/>
              </a:rPr>
              <a:t>NEW</a:t>
            </a:r>
            <a:r>
              <a:rPr b="1" i="0" lang="en-US" sz="1900" u="none" cap="none" strike="noStrike">
                <a:solidFill>
                  <a:srgbClr val="FF6600"/>
                </a:solidFill>
                <a:latin typeface="Calibri"/>
                <a:ea typeface="Calibri"/>
                <a:cs typeface="Calibri"/>
                <a:sym typeface="Calibri"/>
              </a:rPr>
              <a:t> </a:t>
            </a:r>
            <a:r>
              <a:rPr b="1" i="0" lang="en-US" sz="1900" u="none" cap="none" strike="noStrike">
                <a:solidFill>
                  <a:srgbClr val="E98334"/>
                </a:solidFill>
                <a:latin typeface="Calibri"/>
                <a:ea typeface="Calibri"/>
                <a:cs typeface="Calibri"/>
                <a:sym typeface="Calibri"/>
              </a:rPr>
              <a:t>VoIP Rental Program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our Device as a Service (DaaS) rental program gives your customers the widest variety of VoIP Products for a low monthly payment!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E98334"/>
                </a:solidFill>
                <a:latin typeface="Calibri"/>
                <a:ea typeface="Calibri"/>
                <a:cs typeface="Calibri"/>
                <a:sym typeface="Calibri"/>
              </a:rPr>
              <a:t>Hardware &amp; Provisioning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featuring over 60 manufacturers that offer over 16,000 products and the ability to provision for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E98334"/>
                </a:solidFill>
                <a:latin typeface="Calibri"/>
                <a:ea typeface="Calibri"/>
                <a:cs typeface="Calibri"/>
                <a:sym typeface="Calibri"/>
              </a:rPr>
              <a:t>CloudSpan MarketPlace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a single place to shop various VoIP service providers - build up your MRR and receive discounts on hardware selling through VoIP Supply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FF66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E98334"/>
                </a:solidFill>
                <a:latin typeface="Calibri"/>
                <a:ea typeface="Calibri"/>
                <a:cs typeface="Calibri"/>
                <a:sym typeface="Calibri"/>
              </a:rPr>
              <a:t>Fulfillment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provisioning and professional services from multiple warehouse locations in North America; providing real-time access to manage your projects from order through delivery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rgbClr val="E98334"/>
                </a:solidFill>
                <a:latin typeface="Calibri"/>
                <a:ea typeface="Calibri"/>
                <a:cs typeface="Calibri"/>
                <a:sym typeface="Calibri"/>
              </a:rPr>
              <a:t>Refresh &amp; Reclaim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offering certified reconditioned devices at a fraction of the cost plus offering an outlet for selling off used and excess VoIP equipment</a:t>
            </a:r>
            <a:endParaRPr b="0" i="0" sz="1600" u="none" cap="none" strike="noStrike">
              <a:solidFill>
                <a:schemeClr val="dk1"/>
              </a:solidFill>
              <a:latin typeface="Calibri"/>
              <a:ea typeface="Calibri"/>
              <a:cs typeface="Calibri"/>
              <a:sym typeface="Calibri"/>
            </a:endParaRPr>
          </a:p>
        </p:txBody>
      </p:sp>
      <p:sp>
        <p:nvSpPr>
          <p:cNvPr id="367" name="Google Shape;367;p58"/>
          <p:cNvSpPr/>
          <p:nvPr/>
        </p:nvSpPr>
        <p:spPr>
          <a:xfrm>
            <a:off x="880804" y="576464"/>
            <a:ext cx="10425300" cy="10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7F8284"/>
                </a:solidFill>
                <a:latin typeface="PT Sans"/>
                <a:ea typeface="PT Sans"/>
                <a:cs typeface="PT Sans"/>
                <a:sym typeface="PT Sans"/>
              </a:rPr>
              <a:t>Reseller Benefits</a:t>
            </a:r>
            <a:endParaRPr b="0" i="0" sz="3200" u="none" cap="none" strike="noStrike">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Clr>
                <a:srgbClr val="000000"/>
              </a:buClr>
              <a:buSzPts val="2400"/>
              <a:buFont typeface="Arial"/>
              <a:buNone/>
            </a:pPr>
            <a:r>
              <a:t/>
            </a:r>
            <a:endParaRPr b="0" i="0" sz="2400" u="none" cap="none" strike="noStrike">
              <a:solidFill>
                <a:srgbClr val="7F8284"/>
              </a:solidFill>
              <a:latin typeface="PT Sans"/>
              <a:ea typeface="PT Sans"/>
              <a:cs typeface="PT Sans"/>
              <a:sym typeface="PT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9"/>
          <p:cNvSpPr/>
          <p:nvPr/>
        </p:nvSpPr>
        <p:spPr>
          <a:xfrm>
            <a:off x="4714975" y="5051650"/>
            <a:ext cx="3633300" cy="1690500"/>
          </a:xfrm>
          <a:prstGeom prst="rect">
            <a:avLst/>
          </a:prstGeom>
          <a:noFill/>
          <a:ln>
            <a:noFill/>
          </a:ln>
        </p:spPr>
        <p:txBody>
          <a:bodyPr anchorCtr="0" anchor="t" bIns="45700" lIns="91425" spcFirstLastPara="1" rIns="91425" wrap="square" tIns="45700">
            <a:noAutofit/>
          </a:bodyPr>
          <a:lstStyle/>
          <a:p>
            <a:pPr indent="0" lvl="0" marL="0" rtl="0" algn="ctr">
              <a:spcBef>
                <a:spcPts val="600"/>
              </a:spcBef>
              <a:spcAft>
                <a:spcPts val="0"/>
              </a:spcAft>
              <a:buClr>
                <a:schemeClr val="dk1"/>
              </a:buClr>
              <a:buFont typeface="Arial"/>
              <a:buNone/>
            </a:pPr>
            <a:r>
              <a:t/>
            </a:r>
            <a:endParaRPr/>
          </a:p>
        </p:txBody>
      </p:sp>
      <p:sp>
        <p:nvSpPr>
          <p:cNvPr id="374" name="Google Shape;374;p59"/>
          <p:cNvSpPr/>
          <p:nvPr/>
        </p:nvSpPr>
        <p:spPr>
          <a:xfrm>
            <a:off x="1631975" y="5051650"/>
            <a:ext cx="4285200" cy="147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None/>
            </a:pPr>
            <a:r>
              <a:t/>
            </a:r>
            <a:endParaRPr b="0" i="0" sz="1600" u="none" cap="none" strike="noStrike">
              <a:solidFill>
                <a:srgbClr val="7F8284"/>
              </a:solidFill>
              <a:latin typeface="PT Sans"/>
              <a:ea typeface="PT Sans"/>
              <a:cs typeface="PT Sans"/>
              <a:sym typeface="PT Sans"/>
            </a:endParaRPr>
          </a:p>
        </p:txBody>
      </p:sp>
      <p:sp>
        <p:nvSpPr>
          <p:cNvPr id="375" name="Google Shape;375;p59"/>
          <p:cNvSpPr/>
          <p:nvPr/>
        </p:nvSpPr>
        <p:spPr>
          <a:xfrm>
            <a:off x="8577250" y="2826187"/>
            <a:ext cx="3301800" cy="1477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00"/>
              </a:spcBef>
              <a:spcAft>
                <a:spcPts val="0"/>
              </a:spcAft>
              <a:buNone/>
            </a:pPr>
            <a:r>
              <a:rPr b="1" lang="en-US" sz="1600">
                <a:solidFill>
                  <a:srgbClr val="E98334"/>
                </a:solidFill>
                <a:latin typeface="PT Sans"/>
                <a:ea typeface="PT Sans"/>
                <a:cs typeface="PT Sans"/>
                <a:sym typeface="PT Sans"/>
              </a:rPr>
              <a:t>Sangoma Reseller SPIFFs</a:t>
            </a:r>
            <a:endParaRPr b="1" i="0" sz="1600" u="none" cap="none" strike="noStrike">
              <a:solidFill>
                <a:srgbClr val="E98334"/>
              </a:solidFill>
              <a:latin typeface="PT Sans"/>
              <a:ea typeface="PT Sans"/>
              <a:cs typeface="PT Sans"/>
              <a:sym typeface="PT Sans"/>
            </a:endParaRPr>
          </a:p>
          <a:p>
            <a:pPr indent="0" lvl="0" marL="0" marR="0" rtl="0" algn="ctr">
              <a:lnSpc>
                <a:spcPct val="100000"/>
              </a:lnSpc>
              <a:spcBef>
                <a:spcPts val="600"/>
              </a:spcBef>
              <a:spcAft>
                <a:spcPts val="0"/>
              </a:spcAft>
              <a:buClr>
                <a:schemeClr val="dk1"/>
              </a:buClr>
              <a:buSzPts val="1100"/>
              <a:buFont typeface="Arial"/>
              <a:buNone/>
            </a:pPr>
            <a:r>
              <a:rPr lang="en-US" sz="1600">
                <a:solidFill>
                  <a:srgbClr val="7F8284"/>
                </a:solidFill>
                <a:latin typeface="PT Sans"/>
                <a:ea typeface="PT Sans"/>
                <a:cs typeface="PT Sans"/>
                <a:sym typeface="PT Sans"/>
              </a:rPr>
              <a:t>SPIFF requires a current Sangoma Partner Agreement and will be</a:t>
            </a:r>
            <a:endParaRPr sz="1600">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Clr>
                <a:schemeClr val="dk1"/>
              </a:buClr>
              <a:buSzPts val="1100"/>
              <a:buFont typeface="Arial"/>
              <a:buNone/>
            </a:pPr>
            <a:r>
              <a:rPr lang="en-US" sz="1600">
                <a:solidFill>
                  <a:srgbClr val="7F8284"/>
                </a:solidFill>
                <a:latin typeface="PT Sans"/>
                <a:ea typeface="PT Sans"/>
                <a:cs typeface="PT Sans"/>
                <a:sym typeface="PT Sans"/>
              </a:rPr>
              <a:t>issued after the customer’s first full paid service invoice.</a:t>
            </a:r>
            <a:endParaRPr sz="1600">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None/>
            </a:pPr>
            <a:r>
              <a:t/>
            </a:r>
            <a:endParaRPr sz="1600">
              <a:solidFill>
                <a:srgbClr val="7F8284"/>
              </a:solidFill>
              <a:latin typeface="PT Sans"/>
              <a:ea typeface="PT Sans"/>
              <a:cs typeface="PT Sans"/>
              <a:sym typeface="PT Sans"/>
            </a:endParaRPr>
          </a:p>
        </p:txBody>
      </p:sp>
      <p:sp>
        <p:nvSpPr>
          <p:cNvPr id="376" name="Google Shape;376;p59"/>
          <p:cNvSpPr/>
          <p:nvPr/>
        </p:nvSpPr>
        <p:spPr>
          <a:xfrm>
            <a:off x="880804" y="576464"/>
            <a:ext cx="10425300" cy="10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US" sz="3200" u="none" cap="none" strike="noStrike">
                <a:solidFill>
                  <a:srgbClr val="7F8284"/>
                </a:solidFill>
                <a:latin typeface="PT Sans"/>
                <a:ea typeface="PT Sans"/>
                <a:cs typeface="PT Sans"/>
                <a:sym typeface="PT Sans"/>
              </a:rPr>
              <a:t>Promotions</a:t>
            </a:r>
            <a:endParaRPr b="0" i="0" sz="3200" u="none" cap="none" strike="noStrike">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None/>
            </a:pPr>
            <a:r>
              <a:t/>
            </a:r>
            <a:endParaRPr b="0" i="0" sz="2400" u="none" cap="none" strike="noStrike">
              <a:solidFill>
                <a:srgbClr val="7F8284"/>
              </a:solidFill>
              <a:latin typeface="PT Sans"/>
              <a:ea typeface="PT Sans"/>
              <a:cs typeface="PT Sans"/>
              <a:sym typeface="PT Sans"/>
            </a:endParaRPr>
          </a:p>
        </p:txBody>
      </p:sp>
      <p:sp>
        <p:nvSpPr>
          <p:cNvPr id="377" name="Google Shape;377;p59"/>
          <p:cNvSpPr txBox="1"/>
          <p:nvPr/>
        </p:nvSpPr>
        <p:spPr>
          <a:xfrm>
            <a:off x="10645707" y="642876"/>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78" name="Google Shape;378;p59"/>
          <p:cNvPicPr preferRelativeResize="0"/>
          <p:nvPr/>
        </p:nvPicPr>
        <p:blipFill rotWithShape="1">
          <a:blip r:embed="rId3">
            <a:alphaModFix/>
          </a:blip>
          <a:srcRect b="0" l="4628" r="4791" t="0"/>
          <a:stretch/>
        </p:blipFill>
        <p:spPr>
          <a:xfrm>
            <a:off x="4149350" y="1607575"/>
            <a:ext cx="4427900" cy="5018901"/>
          </a:xfrm>
          <a:prstGeom prst="rect">
            <a:avLst/>
          </a:prstGeom>
          <a:noFill/>
          <a:ln>
            <a:noFill/>
          </a:ln>
        </p:spPr>
      </p:pic>
      <p:sp>
        <p:nvSpPr>
          <p:cNvPr id="379" name="Google Shape;379;p59"/>
          <p:cNvSpPr txBox="1"/>
          <p:nvPr/>
        </p:nvSpPr>
        <p:spPr>
          <a:xfrm>
            <a:off x="312950" y="2172250"/>
            <a:ext cx="3301800" cy="4356600"/>
          </a:xfrm>
          <a:prstGeom prst="rect">
            <a:avLst/>
          </a:prstGeom>
          <a:noFill/>
          <a:ln>
            <a:noFill/>
          </a:ln>
        </p:spPr>
        <p:txBody>
          <a:bodyPr anchorCtr="0" anchor="ctr" bIns="91425" lIns="91425" spcFirstLastPara="1" rIns="91425" wrap="square" tIns="91425">
            <a:noAutofit/>
          </a:bodyPr>
          <a:lstStyle/>
          <a:p>
            <a:pPr indent="-251459" lvl="0" marL="350837" rtl="0" algn="l">
              <a:lnSpc>
                <a:spcPct val="90000"/>
              </a:lnSpc>
              <a:spcBef>
                <a:spcPts val="0"/>
              </a:spcBef>
              <a:spcAft>
                <a:spcPts val="0"/>
              </a:spcAft>
              <a:buClr>
                <a:srgbClr val="FF0066"/>
              </a:buClr>
              <a:buSzPts val="1400"/>
              <a:buFont typeface="PT Sans"/>
              <a:buChar char="•"/>
            </a:pPr>
            <a:r>
              <a:rPr lang="en-US">
                <a:solidFill>
                  <a:schemeClr val="dk1"/>
                </a:solidFill>
                <a:latin typeface="PT Sans"/>
                <a:ea typeface="PT Sans"/>
                <a:cs typeface="PT Sans"/>
                <a:sym typeface="PT Sans"/>
              </a:rPr>
              <a:t>On top of your existing discount levels</a:t>
            </a:r>
            <a:endParaRPr>
              <a:solidFill>
                <a:srgbClr val="595959"/>
              </a:solidFill>
              <a:latin typeface="PT Sans"/>
              <a:ea typeface="PT Sans"/>
              <a:cs typeface="PT Sans"/>
              <a:sym typeface="PT Sans"/>
            </a:endParaRPr>
          </a:p>
          <a:p>
            <a:pPr indent="-251459" lvl="0" marL="350837" rtl="0" algn="l">
              <a:lnSpc>
                <a:spcPct val="90000"/>
              </a:lnSpc>
              <a:spcBef>
                <a:spcPts val="10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Earn up to:</a:t>
            </a:r>
            <a:endParaRPr>
              <a:solidFill>
                <a:srgbClr val="595959"/>
              </a:solidFill>
              <a:latin typeface="PT Sans"/>
              <a:ea typeface="PT Sans"/>
              <a:cs typeface="PT Sans"/>
              <a:sym typeface="PT Sans"/>
            </a:endParaRPr>
          </a:p>
          <a:p>
            <a:pPr indent="-251459" lvl="1" marL="800100" rtl="0" algn="l">
              <a:lnSpc>
                <a:spcPct val="90000"/>
              </a:lnSpc>
              <a:spcBef>
                <a:spcPts val="500"/>
              </a:spcBef>
              <a:spcAft>
                <a:spcPts val="0"/>
              </a:spcAft>
              <a:buClr>
                <a:srgbClr val="FF0066"/>
              </a:buClr>
              <a:buSzPts val="1400"/>
              <a:buFont typeface="PT Sans"/>
              <a:buChar char="•"/>
            </a:pPr>
            <a:r>
              <a:rPr b="1" lang="en-US">
                <a:solidFill>
                  <a:schemeClr val="dk1"/>
                </a:solidFill>
                <a:latin typeface="PT Sans"/>
                <a:ea typeface="PT Sans"/>
                <a:cs typeface="PT Sans"/>
                <a:sym typeface="PT Sans"/>
              </a:rPr>
              <a:t>PBXact</a:t>
            </a:r>
            <a:endParaRPr b="1">
              <a:solidFill>
                <a:schemeClr val="dk1"/>
              </a:solidFill>
              <a:latin typeface="PT Sans"/>
              <a:ea typeface="PT Sans"/>
              <a:cs typeface="PT Sans"/>
              <a:sym typeface="PT Sans"/>
            </a:endParaRPr>
          </a:p>
          <a:p>
            <a:pPr indent="-251460" lvl="2" marL="1258887" rtl="0" algn="l">
              <a:lnSpc>
                <a:spcPct val="90000"/>
              </a:lnSpc>
              <a:spcBef>
                <a:spcPts val="5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Earn up to 4 x MRR on 36 mo. contracts</a:t>
            </a:r>
            <a:endParaRPr>
              <a:solidFill>
                <a:srgbClr val="595959"/>
              </a:solidFill>
              <a:latin typeface="PT Sans"/>
              <a:ea typeface="PT Sans"/>
              <a:cs typeface="PT Sans"/>
              <a:sym typeface="PT Sans"/>
            </a:endParaRPr>
          </a:p>
          <a:p>
            <a:pPr indent="-251460" lvl="2" marL="1258887" rtl="0" algn="l">
              <a:lnSpc>
                <a:spcPct val="90000"/>
              </a:lnSpc>
              <a:spcBef>
                <a:spcPts val="5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Earn up to 2 x MRR on 12 mo. contracts</a:t>
            </a:r>
            <a:endParaRPr>
              <a:solidFill>
                <a:srgbClr val="595959"/>
              </a:solidFill>
              <a:latin typeface="PT Sans"/>
              <a:ea typeface="PT Sans"/>
              <a:cs typeface="PT Sans"/>
              <a:sym typeface="PT Sans"/>
            </a:endParaRPr>
          </a:p>
          <a:p>
            <a:pPr indent="-251459" lvl="1" marL="800100" rtl="0" algn="l">
              <a:lnSpc>
                <a:spcPct val="90000"/>
              </a:lnSpc>
              <a:spcBef>
                <a:spcPts val="500"/>
              </a:spcBef>
              <a:spcAft>
                <a:spcPts val="0"/>
              </a:spcAft>
              <a:buClr>
                <a:srgbClr val="FF0066"/>
              </a:buClr>
              <a:buSzPts val="1400"/>
              <a:buFont typeface="PT Sans"/>
              <a:buChar char="•"/>
            </a:pPr>
            <a:r>
              <a:rPr b="1" lang="en-US">
                <a:solidFill>
                  <a:schemeClr val="dk1"/>
                </a:solidFill>
                <a:latin typeface="PT Sans"/>
                <a:ea typeface="PT Sans"/>
                <a:cs typeface="PT Sans"/>
                <a:sym typeface="PT Sans"/>
              </a:rPr>
              <a:t>SIPStation</a:t>
            </a:r>
            <a:endParaRPr b="1">
              <a:solidFill>
                <a:schemeClr val="dk1"/>
              </a:solidFill>
              <a:latin typeface="PT Sans"/>
              <a:ea typeface="PT Sans"/>
              <a:cs typeface="PT Sans"/>
              <a:sym typeface="PT Sans"/>
            </a:endParaRPr>
          </a:p>
          <a:p>
            <a:pPr indent="-251460" lvl="2" marL="1258887" rtl="0" algn="l">
              <a:lnSpc>
                <a:spcPct val="90000"/>
              </a:lnSpc>
              <a:spcBef>
                <a:spcPts val="5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Earn up to 2 x MRR on 36 mo. contracts</a:t>
            </a:r>
            <a:endParaRPr>
              <a:solidFill>
                <a:srgbClr val="595959"/>
              </a:solidFill>
              <a:latin typeface="PT Sans"/>
              <a:ea typeface="PT Sans"/>
              <a:cs typeface="PT Sans"/>
              <a:sym typeface="PT Sans"/>
            </a:endParaRPr>
          </a:p>
          <a:p>
            <a:pPr indent="-251460" lvl="2" marL="1258887" rtl="0" algn="l">
              <a:lnSpc>
                <a:spcPct val="90000"/>
              </a:lnSpc>
              <a:spcBef>
                <a:spcPts val="5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Earn up to 1 x MRR on 12 mo. Contracts</a:t>
            </a:r>
            <a:endParaRPr>
              <a:solidFill>
                <a:srgbClr val="595959"/>
              </a:solidFill>
              <a:latin typeface="PT Sans"/>
              <a:ea typeface="PT Sans"/>
              <a:cs typeface="PT Sans"/>
              <a:sym typeface="PT Sans"/>
            </a:endParaRPr>
          </a:p>
          <a:p>
            <a:pPr indent="-251459" lvl="0" marL="350837" rtl="0" algn="l">
              <a:lnSpc>
                <a:spcPct val="90000"/>
              </a:lnSpc>
              <a:spcBef>
                <a:spcPts val="10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Starts now</a:t>
            </a:r>
            <a:endParaRPr>
              <a:solidFill>
                <a:srgbClr val="595959"/>
              </a:solidFill>
              <a:latin typeface="PT Sans"/>
              <a:ea typeface="PT Sans"/>
              <a:cs typeface="PT Sans"/>
              <a:sym typeface="PT Sans"/>
            </a:endParaRPr>
          </a:p>
          <a:p>
            <a:pPr indent="-251459" lvl="0" marL="350837" rtl="0" algn="l">
              <a:lnSpc>
                <a:spcPct val="90000"/>
              </a:lnSpc>
              <a:spcBef>
                <a:spcPts val="10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For new sites</a:t>
            </a:r>
            <a:endParaRPr>
              <a:solidFill>
                <a:srgbClr val="595959"/>
              </a:solidFill>
              <a:latin typeface="PT Sans"/>
              <a:ea typeface="PT Sans"/>
              <a:cs typeface="PT Sans"/>
              <a:sym typeface="PT Sans"/>
            </a:endParaRPr>
          </a:p>
          <a:p>
            <a:pPr indent="-251459" lvl="0" marL="350837" rtl="0" algn="l">
              <a:lnSpc>
                <a:spcPct val="90000"/>
              </a:lnSpc>
              <a:spcBef>
                <a:spcPts val="1000"/>
              </a:spcBef>
              <a:spcAft>
                <a:spcPts val="0"/>
              </a:spcAft>
              <a:buClr>
                <a:srgbClr val="FF0066"/>
              </a:buClr>
              <a:buSzPts val="1400"/>
              <a:buFont typeface="PT Sans"/>
              <a:buChar char="•"/>
            </a:pPr>
            <a:r>
              <a:rPr lang="en-US">
                <a:solidFill>
                  <a:schemeClr val="dk1"/>
                </a:solidFill>
                <a:latin typeface="PT Sans"/>
                <a:ea typeface="PT Sans"/>
                <a:cs typeface="PT Sans"/>
                <a:sym typeface="PT Sans"/>
              </a:rPr>
              <a:t>Running all the way to March 31</a:t>
            </a:r>
            <a:r>
              <a:rPr baseline="30000" lang="en-US">
                <a:solidFill>
                  <a:schemeClr val="dk1"/>
                </a:solidFill>
                <a:latin typeface="PT Sans"/>
                <a:ea typeface="PT Sans"/>
                <a:cs typeface="PT Sans"/>
                <a:sym typeface="PT Sans"/>
              </a:rPr>
              <a:t>st</a:t>
            </a:r>
            <a:r>
              <a:rPr lang="en-US">
                <a:solidFill>
                  <a:schemeClr val="dk1"/>
                </a:solidFill>
                <a:latin typeface="PT Sans"/>
                <a:ea typeface="PT Sans"/>
                <a:cs typeface="PT Sans"/>
                <a:sym typeface="PT Sans"/>
              </a:rPr>
              <a:t> 2019!</a:t>
            </a:r>
            <a:endParaRPr>
              <a:latin typeface="PT Sans"/>
              <a:ea typeface="PT Sans"/>
              <a:cs typeface="PT Sans"/>
              <a:sym typeface="PT Sans"/>
            </a:endParaRPr>
          </a:p>
        </p:txBody>
      </p:sp>
      <p:sp>
        <p:nvSpPr>
          <p:cNvPr id="380" name="Google Shape;380;p59"/>
          <p:cNvSpPr txBox="1"/>
          <p:nvPr/>
        </p:nvSpPr>
        <p:spPr>
          <a:xfrm>
            <a:off x="0" y="1032200"/>
            <a:ext cx="4058700" cy="11982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US" sz="2600">
                <a:solidFill>
                  <a:schemeClr val="dk1"/>
                </a:solidFill>
                <a:latin typeface="Calibri"/>
                <a:ea typeface="Calibri"/>
                <a:cs typeface="Calibri"/>
                <a:sym typeface="Calibri"/>
              </a:rPr>
              <a:t>Spring Promotion! Earn Money!</a:t>
            </a:r>
            <a:endParaRPr b="1" sz="2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Google Shape;386;p60"/>
          <p:cNvSpPr txBox="1"/>
          <p:nvPr/>
        </p:nvSpPr>
        <p:spPr>
          <a:xfrm>
            <a:off x="10645707" y="642876"/>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60"/>
          <p:cNvSpPr/>
          <p:nvPr/>
        </p:nvSpPr>
        <p:spPr>
          <a:xfrm>
            <a:off x="880804" y="576464"/>
            <a:ext cx="10425300" cy="10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lang="en-US" sz="3200">
                <a:solidFill>
                  <a:srgbClr val="7F8284"/>
                </a:solidFill>
                <a:latin typeface="PT Sans"/>
                <a:ea typeface="PT Sans"/>
                <a:cs typeface="PT Sans"/>
                <a:sym typeface="PT Sans"/>
              </a:rPr>
              <a:t>Sign-Up To Be a Sangoma Reseller</a:t>
            </a:r>
            <a:endParaRPr b="0" i="0" sz="3200" u="none" cap="none" strike="noStrike">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Clr>
                <a:srgbClr val="000000"/>
              </a:buClr>
              <a:buSzPts val="2400"/>
              <a:buFont typeface="Arial"/>
              <a:buNone/>
            </a:pPr>
            <a:r>
              <a:t/>
            </a:r>
            <a:endParaRPr b="0" i="0" sz="2400" u="none" cap="none" strike="noStrike">
              <a:solidFill>
                <a:srgbClr val="7F8284"/>
              </a:solidFill>
              <a:latin typeface="PT Sans"/>
              <a:ea typeface="PT Sans"/>
              <a:cs typeface="PT Sans"/>
              <a:sym typeface="PT Sans"/>
            </a:endParaRPr>
          </a:p>
        </p:txBody>
      </p:sp>
      <p:sp>
        <p:nvSpPr>
          <p:cNvPr id="388" name="Google Shape;388;p60"/>
          <p:cNvSpPr txBox="1"/>
          <p:nvPr/>
        </p:nvSpPr>
        <p:spPr>
          <a:xfrm>
            <a:off x="469900" y="1250293"/>
            <a:ext cx="4262400" cy="726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3600"/>
              <a:buFont typeface="Arial"/>
              <a:buNone/>
            </a:pPr>
            <a:r>
              <a:rPr b="1" lang="en-US" sz="3600">
                <a:solidFill>
                  <a:srgbClr val="E98334"/>
                </a:solidFill>
                <a:latin typeface="Calibri"/>
                <a:ea typeface="Calibri"/>
                <a:cs typeface="Calibri"/>
                <a:sym typeface="Calibri"/>
              </a:rPr>
              <a:t>How Do I Sign -Up?</a:t>
            </a:r>
            <a:endParaRPr b="1" i="0" sz="3600" u="none" cap="none" strike="noStrike">
              <a:solidFill>
                <a:srgbClr val="E98334"/>
              </a:solidFill>
              <a:latin typeface="Calibri"/>
              <a:ea typeface="Calibri"/>
              <a:cs typeface="Calibri"/>
              <a:sym typeface="Calibri"/>
            </a:endParaRPr>
          </a:p>
          <a:p>
            <a:pPr indent="0" lvl="0" marL="457200" marR="0" rtl="0" algn="l">
              <a:lnSpc>
                <a:spcPct val="100000"/>
              </a:lnSpc>
              <a:spcBef>
                <a:spcPts val="120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548135"/>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Calibri"/>
              <a:ea typeface="Calibri"/>
              <a:cs typeface="Calibri"/>
              <a:sym typeface="Calibri"/>
            </a:endParaRPr>
          </a:p>
        </p:txBody>
      </p:sp>
      <p:sp>
        <p:nvSpPr>
          <p:cNvPr id="389" name="Google Shape;389;p60"/>
          <p:cNvSpPr txBox="1"/>
          <p:nvPr/>
        </p:nvSpPr>
        <p:spPr>
          <a:xfrm>
            <a:off x="4556125" y="4363544"/>
            <a:ext cx="3924000" cy="2268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400"/>
              <a:buFont typeface="Arial"/>
              <a:buNone/>
            </a:pPr>
            <a:r>
              <a:t/>
            </a:r>
            <a:endParaRPr b="0" i="0" sz="1500" u="none" cap="none" strike="noStrike">
              <a:solidFill>
                <a:srgbClr val="E98334"/>
              </a:solidFill>
              <a:latin typeface="Arial"/>
              <a:ea typeface="Arial"/>
              <a:cs typeface="Arial"/>
              <a:sym typeface="Arial"/>
            </a:endParaRPr>
          </a:p>
        </p:txBody>
      </p:sp>
      <p:pic>
        <p:nvPicPr>
          <p:cNvPr id="390" name="Google Shape;390;p60"/>
          <p:cNvPicPr preferRelativeResize="0"/>
          <p:nvPr/>
        </p:nvPicPr>
        <p:blipFill>
          <a:blip r:embed="rId3">
            <a:alphaModFix/>
          </a:blip>
          <a:stretch>
            <a:fillRect/>
          </a:stretch>
        </p:blipFill>
        <p:spPr>
          <a:xfrm>
            <a:off x="4620550" y="1250299"/>
            <a:ext cx="5759475" cy="5511500"/>
          </a:xfrm>
          <a:prstGeom prst="rect">
            <a:avLst/>
          </a:prstGeom>
          <a:noFill/>
          <a:ln>
            <a:noFill/>
          </a:ln>
        </p:spPr>
      </p:pic>
      <p:sp>
        <p:nvSpPr>
          <p:cNvPr id="391" name="Google Shape;391;p60"/>
          <p:cNvSpPr txBox="1"/>
          <p:nvPr/>
        </p:nvSpPr>
        <p:spPr>
          <a:xfrm>
            <a:off x="469900" y="2055650"/>
            <a:ext cx="4086300" cy="384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solidFill>
                  <a:srgbClr val="666666"/>
                </a:solidFill>
                <a:latin typeface="PT Sans"/>
                <a:ea typeface="PT Sans"/>
                <a:cs typeface="PT Sans"/>
                <a:sym typeface="PT Sans"/>
              </a:rPr>
              <a:t>Visit our website and fill out the form.</a:t>
            </a:r>
            <a:endParaRPr sz="2200">
              <a:solidFill>
                <a:srgbClr val="666666"/>
              </a:solidFill>
              <a:latin typeface="PT Sans"/>
              <a:ea typeface="PT Sans"/>
              <a:cs typeface="PT Sans"/>
              <a:sym typeface="PT Sans"/>
            </a:endParaRPr>
          </a:p>
          <a:p>
            <a:pPr indent="0" lvl="0" marL="0" rtl="0" algn="l">
              <a:spcBef>
                <a:spcPts val="0"/>
              </a:spcBef>
              <a:spcAft>
                <a:spcPts val="0"/>
              </a:spcAft>
              <a:buNone/>
            </a:pPr>
            <a:r>
              <a:t/>
            </a:r>
            <a:endParaRPr sz="2200">
              <a:solidFill>
                <a:srgbClr val="666666"/>
              </a:solidFill>
              <a:latin typeface="PT Sans"/>
              <a:ea typeface="PT Sans"/>
              <a:cs typeface="PT Sans"/>
              <a:sym typeface="PT Sans"/>
            </a:endParaRPr>
          </a:p>
          <a:p>
            <a:pPr indent="0" lvl="0" marL="0" rtl="0" algn="l">
              <a:spcBef>
                <a:spcPts val="0"/>
              </a:spcBef>
              <a:spcAft>
                <a:spcPts val="0"/>
              </a:spcAft>
              <a:buNone/>
            </a:pPr>
            <a:r>
              <a:rPr lang="en-US" sz="2200">
                <a:solidFill>
                  <a:srgbClr val="666666"/>
                </a:solidFill>
                <a:latin typeface="PT Sans"/>
                <a:ea typeface="PT Sans"/>
                <a:cs typeface="PT Sans"/>
                <a:sym typeface="PT Sans"/>
              </a:rPr>
              <a:t>Someone from our Sales and Marketing Team will be in touch with you!</a:t>
            </a:r>
            <a:endParaRPr sz="2200">
              <a:solidFill>
                <a:srgbClr val="666666"/>
              </a:solidFill>
              <a:latin typeface="PT Sans"/>
              <a:ea typeface="PT Sans"/>
              <a:cs typeface="PT Sans"/>
              <a:sym typeface="PT Sans"/>
            </a:endParaRPr>
          </a:p>
          <a:p>
            <a:pPr indent="0" lvl="0" marL="0" rtl="0" algn="l">
              <a:spcBef>
                <a:spcPts val="0"/>
              </a:spcBef>
              <a:spcAft>
                <a:spcPts val="0"/>
              </a:spcAft>
              <a:buNone/>
            </a:pPr>
            <a:r>
              <a:t/>
            </a:r>
            <a:endParaRPr sz="2200">
              <a:solidFill>
                <a:srgbClr val="666666"/>
              </a:solidFill>
              <a:latin typeface="PT Sans"/>
              <a:ea typeface="PT Sans"/>
              <a:cs typeface="PT Sans"/>
              <a:sym typeface="PT Sans"/>
            </a:endParaRPr>
          </a:p>
          <a:p>
            <a:pPr indent="0" lvl="0" marL="0" rtl="0" algn="l">
              <a:spcBef>
                <a:spcPts val="0"/>
              </a:spcBef>
              <a:spcAft>
                <a:spcPts val="0"/>
              </a:spcAft>
              <a:buNone/>
            </a:pPr>
            <a:r>
              <a:rPr lang="en-US" sz="2200">
                <a:solidFill>
                  <a:srgbClr val="FF6600"/>
                </a:solidFill>
                <a:latin typeface="PT Sans"/>
                <a:ea typeface="PT Sans"/>
                <a:cs typeface="PT Sans"/>
                <a:sym typeface="PT Sans"/>
              </a:rPr>
              <a:t>Mark Carson</a:t>
            </a:r>
            <a:r>
              <a:rPr lang="en-US" sz="2200">
                <a:solidFill>
                  <a:srgbClr val="666666"/>
                </a:solidFill>
                <a:latin typeface="PT Sans"/>
                <a:ea typeface="PT Sans"/>
                <a:cs typeface="PT Sans"/>
                <a:sym typeface="PT Sans"/>
              </a:rPr>
              <a:t> from </a:t>
            </a:r>
            <a:r>
              <a:rPr b="1" lang="en-US" sz="2200">
                <a:solidFill>
                  <a:srgbClr val="666666"/>
                </a:solidFill>
                <a:latin typeface="PT Sans"/>
                <a:ea typeface="PT Sans"/>
                <a:cs typeface="PT Sans"/>
                <a:sym typeface="PT Sans"/>
              </a:rPr>
              <a:t>Sangoma</a:t>
            </a:r>
            <a:r>
              <a:rPr lang="en-US" sz="2200">
                <a:solidFill>
                  <a:srgbClr val="666666"/>
                </a:solidFill>
                <a:latin typeface="PT Sans"/>
                <a:ea typeface="PT Sans"/>
                <a:cs typeface="PT Sans"/>
                <a:sym typeface="PT Sans"/>
              </a:rPr>
              <a:t> will then help you with the onboarding process so you can be an official Sangoma Reseller!</a:t>
            </a:r>
            <a:endParaRPr sz="2200">
              <a:solidFill>
                <a:srgbClr val="666666"/>
              </a:solidFill>
              <a:latin typeface="PT Sans"/>
              <a:ea typeface="PT Sans"/>
              <a:cs typeface="PT Sans"/>
              <a:sym typeface="PT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61"/>
          <p:cNvSpPr txBox="1"/>
          <p:nvPr/>
        </p:nvSpPr>
        <p:spPr>
          <a:xfrm>
            <a:off x="10645707" y="642876"/>
            <a:ext cx="1848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61"/>
          <p:cNvSpPr/>
          <p:nvPr/>
        </p:nvSpPr>
        <p:spPr>
          <a:xfrm>
            <a:off x="880804" y="576464"/>
            <a:ext cx="10425300" cy="10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7F8284"/>
                </a:solidFill>
                <a:latin typeface="PT Sans"/>
                <a:ea typeface="PT Sans"/>
                <a:cs typeface="PT Sans"/>
                <a:sym typeface="PT Sans"/>
              </a:rPr>
              <a:t>Join Our Team</a:t>
            </a:r>
            <a:endParaRPr b="0" i="0" sz="3200" u="none" cap="none" strike="noStrike">
              <a:solidFill>
                <a:srgbClr val="7F8284"/>
              </a:solidFill>
              <a:latin typeface="PT Sans"/>
              <a:ea typeface="PT Sans"/>
              <a:cs typeface="PT Sans"/>
              <a:sym typeface="PT Sans"/>
            </a:endParaRPr>
          </a:p>
          <a:p>
            <a:pPr indent="0" lvl="0" marL="0" marR="0" rtl="0" algn="ctr">
              <a:lnSpc>
                <a:spcPct val="100000"/>
              </a:lnSpc>
              <a:spcBef>
                <a:spcPts val="600"/>
              </a:spcBef>
              <a:spcAft>
                <a:spcPts val="0"/>
              </a:spcAft>
              <a:buClr>
                <a:srgbClr val="000000"/>
              </a:buClr>
              <a:buSzPts val="2400"/>
              <a:buFont typeface="Arial"/>
              <a:buNone/>
            </a:pPr>
            <a:r>
              <a:t/>
            </a:r>
            <a:endParaRPr b="0" i="0" sz="2400" u="none" cap="none" strike="noStrike">
              <a:solidFill>
                <a:srgbClr val="7F8284"/>
              </a:solidFill>
              <a:latin typeface="PT Sans"/>
              <a:ea typeface="PT Sans"/>
              <a:cs typeface="PT Sans"/>
              <a:sym typeface="PT Sans"/>
            </a:endParaRPr>
          </a:p>
        </p:txBody>
      </p:sp>
      <p:sp>
        <p:nvSpPr>
          <p:cNvPr id="399" name="Google Shape;399;p61"/>
          <p:cNvSpPr txBox="1"/>
          <p:nvPr/>
        </p:nvSpPr>
        <p:spPr>
          <a:xfrm>
            <a:off x="469900" y="1302840"/>
            <a:ext cx="9360900" cy="21126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3600"/>
              <a:buFont typeface="Arial"/>
              <a:buNone/>
            </a:pPr>
            <a:r>
              <a:rPr b="1" i="0" lang="en-US" sz="3600" u="none" cap="none" strike="noStrike">
                <a:solidFill>
                  <a:srgbClr val="E98334"/>
                </a:solidFill>
                <a:latin typeface="Calibri"/>
                <a:ea typeface="Calibri"/>
                <a:cs typeface="Calibri"/>
                <a:sym typeface="Calibri"/>
              </a:rPr>
              <a:t>Become a VoIP Supply Partner</a:t>
            </a:r>
            <a:endParaRPr b="1" i="0" sz="3600" u="none" cap="none" strike="noStrike">
              <a:solidFill>
                <a:srgbClr val="E98334"/>
              </a:solidFill>
              <a:latin typeface="Calibri"/>
              <a:ea typeface="Calibri"/>
              <a:cs typeface="Calibri"/>
              <a:sym typeface="Calibri"/>
            </a:endParaRPr>
          </a:p>
          <a:p>
            <a:pPr indent="-292100" lvl="0" marL="292100" marR="0" rtl="0" algn="l">
              <a:lnSpc>
                <a:spcPct val="100000"/>
              </a:lnSpc>
              <a:spcBef>
                <a:spcPts val="1200"/>
              </a:spcBef>
              <a:spcAft>
                <a:spcPts val="0"/>
              </a:spcAft>
              <a:buClr>
                <a:srgbClr val="757070"/>
              </a:buClr>
              <a:buSzPts val="1600"/>
              <a:buFont typeface="Courier New"/>
              <a:buChar char="o"/>
            </a:pPr>
            <a:r>
              <a:rPr b="0" i="0" lang="en-US" sz="2800" u="none" cap="none" strike="noStrike">
                <a:solidFill>
                  <a:srgbClr val="757070"/>
                </a:solidFill>
                <a:latin typeface="Calibri"/>
                <a:ea typeface="Calibri"/>
                <a:cs typeface="Calibri"/>
                <a:sym typeface="Calibri"/>
              </a:rPr>
              <a:t>Exclusive Pricing Through VoIP Supply!</a:t>
            </a:r>
            <a:endParaRPr b="0" i="0" sz="2800" u="none" cap="none" strike="noStrike">
              <a:solidFill>
                <a:srgbClr val="000000"/>
              </a:solidFill>
              <a:latin typeface="Calibri"/>
              <a:ea typeface="Calibri"/>
              <a:cs typeface="Calibri"/>
              <a:sym typeface="Calibri"/>
            </a:endParaRPr>
          </a:p>
          <a:p>
            <a:pPr indent="-292100" lvl="0" marL="292100" marR="0" rtl="0" algn="l">
              <a:lnSpc>
                <a:spcPct val="100000"/>
              </a:lnSpc>
              <a:spcBef>
                <a:spcPts val="1200"/>
              </a:spcBef>
              <a:spcAft>
                <a:spcPts val="0"/>
              </a:spcAft>
              <a:buClr>
                <a:srgbClr val="757070"/>
              </a:buClr>
              <a:buSzPts val="1600"/>
              <a:buFont typeface="Courier New"/>
              <a:buChar char="o"/>
            </a:pPr>
            <a:r>
              <a:rPr b="0" i="0" lang="en-US" sz="2800" u="none" cap="none" strike="noStrike">
                <a:solidFill>
                  <a:srgbClr val="757070"/>
                </a:solidFill>
                <a:latin typeface="Calibri"/>
                <a:ea typeface="Calibri"/>
                <a:cs typeface="Calibri"/>
                <a:sym typeface="Calibri"/>
              </a:rPr>
              <a:t>Opportunity Support – Consulting &amp; Solution Design</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Clr>
                <a:schemeClr val="dk1"/>
              </a:buClr>
              <a:buSzPts val="1600"/>
              <a:buFont typeface="Calibri"/>
              <a:buNone/>
            </a:pPr>
            <a:r>
              <a:t/>
            </a:r>
            <a:endParaRPr b="0" i="0" sz="1600" u="none" cap="none" strike="noStrike">
              <a:solidFill>
                <a:srgbClr val="548135"/>
              </a:solidFill>
              <a:latin typeface="Calibri"/>
              <a:ea typeface="Calibri"/>
              <a:cs typeface="Calibri"/>
              <a:sym typeface="Calibri"/>
            </a:endParaRPr>
          </a:p>
          <a:p>
            <a:pPr indent="0" lvl="0" marL="5080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595959"/>
              </a:solidFill>
              <a:latin typeface="Calibri"/>
              <a:ea typeface="Calibri"/>
              <a:cs typeface="Calibri"/>
              <a:sym typeface="Calibri"/>
            </a:endParaRPr>
          </a:p>
        </p:txBody>
      </p:sp>
      <p:sp>
        <p:nvSpPr>
          <p:cNvPr id="400" name="Google Shape;400;p61"/>
          <p:cNvSpPr txBox="1"/>
          <p:nvPr/>
        </p:nvSpPr>
        <p:spPr>
          <a:xfrm>
            <a:off x="4556125" y="4363544"/>
            <a:ext cx="3924000" cy="2268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Brian Hyrek </a:t>
            </a:r>
            <a:endParaRPr b="1" i="1" sz="2400" u="none" cap="none" strike="noStrike">
              <a:solidFill>
                <a:srgbClr val="E98334"/>
              </a:solidFill>
              <a:latin typeface="Calibri"/>
              <a:ea typeface="Calibri"/>
              <a:cs typeface="Calibri"/>
              <a:sym typeface="Calibri"/>
            </a:endParaRPr>
          </a:p>
          <a:p>
            <a:pPr indent="0" lvl="0" marL="0" marR="0" rtl="0" algn="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Account Manager </a:t>
            </a:r>
            <a:endParaRPr b="1" i="1" sz="2400" u="none" cap="none" strike="noStrike">
              <a:solidFill>
                <a:srgbClr val="E98334"/>
              </a:solidFill>
              <a:latin typeface="Calibri"/>
              <a:ea typeface="Calibri"/>
              <a:cs typeface="Calibri"/>
              <a:sym typeface="Calibri"/>
            </a:endParaRPr>
          </a:p>
          <a:p>
            <a:pPr indent="0" lvl="0" marL="0" marR="0" rtl="0" algn="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(716) 531-4318</a:t>
            </a:r>
            <a:endParaRPr b="0" i="0" sz="1400" u="none" cap="none" strike="noStrike">
              <a:solidFill>
                <a:srgbClr val="000000"/>
              </a:solidFill>
              <a:latin typeface="Arial"/>
              <a:ea typeface="Arial"/>
              <a:cs typeface="Arial"/>
              <a:sym typeface="Arial"/>
            </a:endParaRPr>
          </a:p>
          <a:p>
            <a:pPr indent="0" lvl="0" marL="0" marR="0" rtl="0" algn="r">
              <a:lnSpc>
                <a:spcPct val="115000"/>
              </a:lnSpc>
              <a:spcBef>
                <a:spcPts val="0"/>
              </a:spcBef>
              <a:spcAft>
                <a:spcPts val="0"/>
              </a:spcAft>
              <a:buClr>
                <a:srgbClr val="000000"/>
              </a:buClr>
              <a:buSzPts val="2400"/>
              <a:buFont typeface="Arial"/>
              <a:buNone/>
            </a:pPr>
            <a:r>
              <a:rPr b="1" i="1" lang="en-US" sz="2400" u="none" cap="none" strike="noStrike">
                <a:solidFill>
                  <a:srgbClr val="E98334"/>
                </a:solidFill>
                <a:latin typeface="Calibri"/>
                <a:ea typeface="Calibri"/>
                <a:cs typeface="Calibri"/>
                <a:sym typeface="Calibri"/>
              </a:rPr>
              <a:t>Bhyrek@VoIPSupply.com</a:t>
            </a:r>
            <a:endParaRPr b="0" i="0" sz="1500" u="none" cap="none" strike="noStrike">
              <a:solidFill>
                <a:srgbClr val="E98334"/>
              </a:solidFill>
              <a:latin typeface="Arial"/>
              <a:ea typeface="Arial"/>
              <a:cs typeface="Arial"/>
              <a:sym typeface="Arial"/>
            </a:endParaRPr>
          </a:p>
        </p:txBody>
      </p:sp>
      <p:pic>
        <p:nvPicPr>
          <p:cNvPr id="401" name="Google Shape;401;p61">
            <a:hlinkClick r:id="rId3"/>
          </p:cNvPr>
          <p:cNvPicPr preferRelativeResize="0"/>
          <p:nvPr/>
        </p:nvPicPr>
        <p:blipFill rotWithShape="1">
          <a:blip r:embed="rId4">
            <a:alphaModFix/>
          </a:blip>
          <a:srcRect b="0" l="0" r="0" t="0"/>
          <a:stretch/>
        </p:blipFill>
        <p:spPr>
          <a:xfrm>
            <a:off x="880804" y="3415383"/>
            <a:ext cx="2833946" cy="2841074"/>
          </a:xfrm>
          <a:prstGeom prst="rect">
            <a:avLst/>
          </a:prstGeom>
          <a:noFill/>
          <a:ln>
            <a:noFill/>
          </a:ln>
        </p:spPr>
      </p:pic>
      <p:pic>
        <p:nvPicPr>
          <p:cNvPr id="402" name="Google Shape;402;p61"/>
          <p:cNvPicPr preferRelativeResize="0"/>
          <p:nvPr/>
        </p:nvPicPr>
        <p:blipFill rotWithShape="1">
          <a:blip r:embed="rId5">
            <a:alphaModFix/>
          </a:blip>
          <a:srcRect b="0" l="0" r="0" t="0"/>
          <a:stretch/>
        </p:blipFill>
        <p:spPr>
          <a:xfrm>
            <a:off x="8550717" y="4019617"/>
            <a:ext cx="3208235" cy="2479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62"/>
          <p:cNvSpPr txBox="1"/>
          <p:nvPr>
            <p:ph idx="1" type="subTitle"/>
          </p:nvPr>
        </p:nvSpPr>
        <p:spPr>
          <a:xfrm>
            <a:off x="6514775" y="1388208"/>
            <a:ext cx="5796000" cy="1405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70C0"/>
              </a:buClr>
              <a:buSzPts val="4400"/>
              <a:buNone/>
            </a:pPr>
            <a:r>
              <a:rPr lang="en-US" sz="4400">
                <a:solidFill>
                  <a:srgbClr val="0070C0"/>
                </a:solidFill>
              </a:rPr>
              <a:t>Sangoma</a:t>
            </a:r>
            <a:endParaRPr sz="4400">
              <a:solidFill>
                <a:srgbClr val="0070C0"/>
              </a:solidFill>
            </a:endParaRPr>
          </a:p>
          <a:p>
            <a:pPr indent="0" lvl="0" marL="0" rtl="0" algn="l">
              <a:spcBef>
                <a:spcPts val="0"/>
              </a:spcBef>
              <a:spcAft>
                <a:spcPts val="0"/>
              </a:spcAft>
              <a:buClr>
                <a:srgbClr val="0070C0"/>
              </a:buClr>
              <a:buSzPts val="4400"/>
              <a:buNone/>
            </a:pPr>
            <a:r>
              <a:rPr lang="en-US" sz="4400">
                <a:solidFill>
                  <a:srgbClr val="0070C0"/>
                </a:solidFill>
              </a:rPr>
              <a:t>Reselling Cloud Services</a:t>
            </a:r>
            <a:endParaRPr sz="4400">
              <a:solidFill>
                <a:srgbClr val="0070C0"/>
              </a:solidFill>
            </a:endParaRPr>
          </a:p>
        </p:txBody>
      </p:sp>
      <p:sp>
        <p:nvSpPr>
          <p:cNvPr id="408" name="Google Shape;408;p62"/>
          <p:cNvSpPr txBox="1"/>
          <p:nvPr/>
        </p:nvSpPr>
        <p:spPr>
          <a:xfrm>
            <a:off x="7273625" y="3908824"/>
            <a:ext cx="4278300" cy="1917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70C0"/>
              </a:buClr>
              <a:buSzPts val="4000"/>
              <a:buFont typeface="Calibri"/>
              <a:buNone/>
            </a:pPr>
            <a:r>
              <a:rPr b="1" i="0" lang="en-US" sz="2400" u="none" cap="none" strike="noStrike">
                <a:solidFill>
                  <a:srgbClr val="999999"/>
                </a:solidFill>
                <a:latin typeface="Calibri"/>
                <a:ea typeface="Calibri"/>
                <a:cs typeface="Calibri"/>
                <a:sym typeface="Calibri"/>
              </a:rPr>
              <a:t>Presented By:</a:t>
            </a:r>
            <a:endParaRPr b="1" i="0" sz="2400" u="none" cap="none" strike="noStrike">
              <a:solidFill>
                <a:srgbClr val="999999"/>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4000"/>
              <a:buFont typeface="Arial"/>
              <a:buNone/>
            </a:pPr>
            <a:r>
              <a:rPr b="0" i="0" lang="en-US" sz="2400" u="none" cap="none" strike="noStrike">
                <a:solidFill>
                  <a:srgbClr val="FF9900"/>
                </a:solidFill>
                <a:latin typeface="Calibri"/>
                <a:ea typeface="Calibri"/>
                <a:cs typeface="Calibri"/>
                <a:sym typeface="Calibri"/>
              </a:rPr>
              <a:t>Mark Carson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Channel Account Manager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sng" cap="none" strike="noStrike">
                <a:solidFill>
                  <a:schemeClr val="hlink"/>
                </a:solidFill>
                <a:latin typeface="Calibri"/>
                <a:ea typeface="Calibri"/>
                <a:cs typeface="Calibri"/>
                <a:sym typeface="Calibri"/>
                <a:hlinkClick r:id="rId3"/>
              </a:rPr>
              <a:t>mcarson@sangoma.com</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920-215-0279</a:t>
            </a:r>
            <a:endParaRPr b="0" i="0" sz="1400" u="none" cap="none" strike="noStrike">
              <a:solidFill>
                <a:srgbClr val="000000"/>
              </a:solidFill>
              <a:latin typeface="Arial"/>
              <a:ea typeface="Arial"/>
              <a:cs typeface="Arial"/>
              <a:sym typeface="Arial"/>
            </a:endParaRPr>
          </a:p>
        </p:txBody>
      </p:sp>
      <p:pic>
        <p:nvPicPr>
          <p:cNvPr descr="VoIPSupply.png" id="409" name="Google Shape;409;p62"/>
          <p:cNvPicPr preferRelativeResize="0"/>
          <p:nvPr/>
        </p:nvPicPr>
        <p:blipFill rotWithShape="1">
          <a:blip r:embed="rId4">
            <a:alphaModFix/>
          </a:blip>
          <a:srcRect b="0" l="0" r="0" t="0"/>
          <a:stretch/>
        </p:blipFill>
        <p:spPr>
          <a:xfrm>
            <a:off x="5874662" y="5904677"/>
            <a:ext cx="1985090" cy="7929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63"/>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Contents</a:t>
            </a:r>
            <a:endParaRPr/>
          </a:p>
        </p:txBody>
      </p:sp>
      <p:sp>
        <p:nvSpPr>
          <p:cNvPr id="415" name="Google Shape;415;p63"/>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noAutofit/>
          </a:bodyPr>
          <a:lstStyle/>
          <a:p>
            <a:pPr indent="-350838" lvl="0" marL="350838" rtl="0" algn="l">
              <a:lnSpc>
                <a:spcPct val="90000"/>
              </a:lnSpc>
              <a:spcBef>
                <a:spcPts val="0"/>
              </a:spcBef>
              <a:spcAft>
                <a:spcPts val="0"/>
              </a:spcAft>
              <a:buClr>
                <a:srgbClr val="FF0066"/>
              </a:buClr>
              <a:buSzPts val="2880"/>
              <a:buFont typeface="Calibri"/>
              <a:buChar char="•"/>
            </a:pPr>
            <a:r>
              <a:rPr lang="en-US"/>
              <a:t>About Partner webinars</a:t>
            </a:r>
            <a:endParaRPr/>
          </a:p>
          <a:p>
            <a:pPr indent="-350838" lvl="0" marL="350838" rtl="0" algn="l">
              <a:lnSpc>
                <a:spcPct val="90000"/>
              </a:lnSpc>
              <a:spcBef>
                <a:spcPts val="1000"/>
              </a:spcBef>
              <a:spcAft>
                <a:spcPts val="0"/>
              </a:spcAft>
              <a:buClr>
                <a:srgbClr val="FF0066"/>
              </a:buClr>
              <a:buSzPts val="2880"/>
              <a:buFont typeface="Calibri"/>
              <a:buChar char="•"/>
            </a:pPr>
            <a:r>
              <a:rPr lang="en-US"/>
              <a:t>Intro to Sangoma’s Cloud Services</a:t>
            </a:r>
            <a:endParaRPr/>
          </a:p>
          <a:p>
            <a:pPr indent="-350838" lvl="0" marL="350838" rtl="0" algn="l">
              <a:lnSpc>
                <a:spcPct val="90000"/>
              </a:lnSpc>
              <a:spcBef>
                <a:spcPts val="1000"/>
              </a:spcBef>
              <a:spcAft>
                <a:spcPts val="0"/>
              </a:spcAft>
              <a:buClr>
                <a:srgbClr val="FF0066"/>
              </a:buClr>
              <a:buSzPts val="2880"/>
              <a:buFont typeface="Calibri"/>
              <a:buChar char="•"/>
            </a:pPr>
            <a:r>
              <a:rPr lang="en-US"/>
              <a:t>Agent vs Reseller model</a:t>
            </a:r>
            <a:endParaRPr/>
          </a:p>
          <a:p>
            <a:pPr indent="-350838" lvl="0" marL="350838" rtl="0" algn="l">
              <a:lnSpc>
                <a:spcPct val="90000"/>
              </a:lnSpc>
              <a:spcBef>
                <a:spcPts val="1000"/>
              </a:spcBef>
              <a:spcAft>
                <a:spcPts val="0"/>
              </a:spcAft>
              <a:buClr>
                <a:srgbClr val="FF0066"/>
              </a:buClr>
              <a:buSzPts val="2880"/>
              <a:buFont typeface="Calibri"/>
              <a:buChar char="•"/>
            </a:pPr>
            <a:r>
              <a:rPr lang="en-US"/>
              <a:t>Next Partner Webinars</a:t>
            </a:r>
            <a:endParaRPr/>
          </a:p>
          <a:p>
            <a:pPr indent="-350838" lvl="0" marL="350838" rtl="0" algn="l">
              <a:lnSpc>
                <a:spcPct val="90000"/>
              </a:lnSpc>
              <a:spcBef>
                <a:spcPts val="1000"/>
              </a:spcBef>
              <a:spcAft>
                <a:spcPts val="0"/>
              </a:spcAft>
              <a:buClr>
                <a:srgbClr val="FF0066"/>
              </a:buClr>
              <a:buSzPts val="2880"/>
              <a:buFont typeface="Calibri"/>
              <a:buChar char="•"/>
            </a:pPr>
            <a:r>
              <a:rPr lang="en-US"/>
              <a:t>Q&amp;A</a:t>
            </a:r>
            <a:endParaRPr/>
          </a:p>
        </p:txBody>
      </p:sp>
      <p:pic>
        <p:nvPicPr>
          <p:cNvPr descr="Related image" id="416" name="Google Shape;416;p63"/>
          <p:cNvPicPr preferRelativeResize="0"/>
          <p:nvPr/>
        </p:nvPicPr>
        <p:blipFill rotWithShape="1">
          <a:blip r:embed="rId3">
            <a:alphaModFix/>
          </a:blip>
          <a:srcRect b="0" l="0" r="0" t="0"/>
          <a:stretch/>
        </p:blipFill>
        <p:spPr>
          <a:xfrm>
            <a:off x="9760581" y="3735411"/>
            <a:ext cx="2094346" cy="2094346"/>
          </a:xfrm>
          <a:prstGeom prst="rect">
            <a:avLst/>
          </a:prstGeom>
          <a:noFill/>
          <a:ln>
            <a:noFill/>
          </a:ln>
        </p:spPr>
      </p:pic>
      <p:pic>
        <p:nvPicPr>
          <p:cNvPr descr="VoIPSupply.png" id="417" name="Google Shape;417;p63"/>
          <p:cNvPicPr preferRelativeResize="0"/>
          <p:nvPr/>
        </p:nvPicPr>
        <p:blipFill rotWithShape="1">
          <a:blip r:embed="rId4">
            <a:alphaModFix/>
          </a:blip>
          <a:srcRect b="0" l="0" r="0" t="0"/>
          <a:stretch/>
        </p:blipFill>
        <p:spPr>
          <a:xfrm>
            <a:off x="10117187" y="113852"/>
            <a:ext cx="1985090" cy="7929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64"/>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About Partners Webinars</a:t>
            </a:r>
            <a:endParaRPr/>
          </a:p>
        </p:txBody>
      </p:sp>
      <p:sp>
        <p:nvSpPr>
          <p:cNvPr id="423" name="Google Shape;423;p64"/>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noAutofit/>
          </a:bodyPr>
          <a:lstStyle/>
          <a:p>
            <a:pPr indent="-350838" lvl="0" marL="350838" rtl="0" algn="l">
              <a:lnSpc>
                <a:spcPct val="90000"/>
              </a:lnSpc>
              <a:spcBef>
                <a:spcPts val="0"/>
              </a:spcBef>
              <a:spcAft>
                <a:spcPts val="0"/>
              </a:spcAft>
              <a:buClr>
                <a:srgbClr val="FF0066"/>
              </a:buClr>
              <a:buSzPts val="2880"/>
              <a:buFont typeface="Calibri"/>
              <a:buChar char="•"/>
            </a:pPr>
            <a:r>
              <a:rPr lang="en-US"/>
              <a:t>Will be held 2nd Wednesday of every month!</a:t>
            </a:r>
            <a:endParaRPr/>
          </a:p>
          <a:p>
            <a:pPr indent="-350838" lvl="0" marL="350838" rtl="0" algn="l">
              <a:lnSpc>
                <a:spcPct val="90000"/>
              </a:lnSpc>
              <a:spcBef>
                <a:spcPts val="1000"/>
              </a:spcBef>
              <a:spcAft>
                <a:spcPts val="0"/>
              </a:spcAft>
              <a:buClr>
                <a:srgbClr val="FF0066"/>
              </a:buClr>
              <a:buSzPts val="2880"/>
              <a:buFont typeface="Calibri"/>
              <a:buChar char="•"/>
            </a:pPr>
            <a:r>
              <a:rPr lang="en-US"/>
              <a:t>20-30 minutes tops</a:t>
            </a:r>
            <a:endParaRPr/>
          </a:p>
          <a:p>
            <a:pPr indent="-350838" lvl="0" marL="350838" rtl="0" algn="l">
              <a:lnSpc>
                <a:spcPct val="90000"/>
              </a:lnSpc>
              <a:spcBef>
                <a:spcPts val="1000"/>
              </a:spcBef>
              <a:spcAft>
                <a:spcPts val="0"/>
              </a:spcAft>
              <a:buClr>
                <a:srgbClr val="FF0066"/>
              </a:buClr>
              <a:buSzPts val="2880"/>
              <a:buFont typeface="Calibri"/>
              <a:buChar char="•"/>
            </a:pPr>
            <a:r>
              <a:rPr lang="en-US"/>
              <a:t>Quick updates on topics that help you do more business</a:t>
            </a:r>
            <a:endParaRPr/>
          </a:p>
          <a:p>
            <a:pPr indent="-350838" lvl="0" marL="350838" rtl="0" algn="l">
              <a:lnSpc>
                <a:spcPct val="90000"/>
              </a:lnSpc>
              <a:spcBef>
                <a:spcPts val="1000"/>
              </a:spcBef>
              <a:spcAft>
                <a:spcPts val="0"/>
              </a:spcAft>
              <a:buClr>
                <a:srgbClr val="FF0066"/>
              </a:buClr>
              <a:buSzPts val="2880"/>
              <a:buFont typeface="Calibri"/>
              <a:buChar char="•"/>
            </a:pPr>
            <a:r>
              <a:rPr lang="en-US"/>
              <a:t>This one will be about Reselling our Cloud Services</a:t>
            </a:r>
            <a:endParaRPr/>
          </a:p>
          <a:p>
            <a:pPr indent="-350838" lvl="0" marL="350838" rtl="0" algn="l">
              <a:lnSpc>
                <a:spcPct val="90000"/>
              </a:lnSpc>
              <a:spcBef>
                <a:spcPts val="1000"/>
              </a:spcBef>
              <a:spcAft>
                <a:spcPts val="0"/>
              </a:spcAft>
              <a:buClr>
                <a:srgbClr val="FF0066"/>
              </a:buClr>
              <a:buSzPts val="2880"/>
              <a:buFont typeface="Calibri"/>
              <a:buChar char="•"/>
            </a:pPr>
            <a:r>
              <a:rPr lang="en-US"/>
              <a:t>Your ideas welcome for future topics</a:t>
            </a:r>
            <a:endParaRPr/>
          </a:p>
        </p:txBody>
      </p:sp>
      <p:pic>
        <p:nvPicPr>
          <p:cNvPr descr="Image result for partners" id="424" name="Google Shape;424;p64"/>
          <p:cNvPicPr preferRelativeResize="0"/>
          <p:nvPr/>
        </p:nvPicPr>
        <p:blipFill rotWithShape="1">
          <a:blip r:embed="rId3">
            <a:alphaModFix/>
          </a:blip>
          <a:srcRect b="0" l="0" r="0" t="0"/>
          <a:stretch/>
        </p:blipFill>
        <p:spPr>
          <a:xfrm>
            <a:off x="8410633" y="4296429"/>
            <a:ext cx="3444294" cy="1604460"/>
          </a:xfrm>
          <a:prstGeom prst="rect">
            <a:avLst/>
          </a:prstGeom>
          <a:noFill/>
          <a:ln>
            <a:noFill/>
          </a:ln>
        </p:spPr>
      </p:pic>
      <p:pic>
        <p:nvPicPr>
          <p:cNvPr descr="VoIPSupply.png" id="425" name="Google Shape;425;p64"/>
          <p:cNvPicPr preferRelativeResize="0"/>
          <p:nvPr/>
        </p:nvPicPr>
        <p:blipFill rotWithShape="1">
          <a:blip r:embed="rId4">
            <a:alphaModFix/>
          </a:blip>
          <a:srcRect b="0" l="0" r="0" t="0"/>
          <a:stretch/>
        </p:blipFill>
        <p:spPr>
          <a:xfrm>
            <a:off x="10090937" y="96352"/>
            <a:ext cx="1985090" cy="792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Google Shape;430;p65"/>
          <p:cNvSpPr txBox="1"/>
          <p:nvPr>
            <p:ph type="title"/>
          </p:nvPr>
        </p:nvSpPr>
        <p:spPr>
          <a:xfrm>
            <a:off x="333487" y="365126"/>
            <a:ext cx="11521440" cy="699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70C0"/>
              </a:buClr>
              <a:buSzPts val="4000"/>
              <a:buFont typeface="Calibri"/>
              <a:buNone/>
            </a:pPr>
            <a:r>
              <a:rPr lang="en-US"/>
              <a:t>Cloud PBXact – Hosted PBX Service</a:t>
            </a:r>
            <a:endParaRPr/>
          </a:p>
        </p:txBody>
      </p:sp>
      <p:sp>
        <p:nvSpPr>
          <p:cNvPr id="431" name="Google Shape;431;p65"/>
          <p:cNvSpPr txBox="1"/>
          <p:nvPr>
            <p:ph idx="1" type="body"/>
          </p:nvPr>
        </p:nvSpPr>
        <p:spPr>
          <a:xfrm>
            <a:off x="333487" y="1306272"/>
            <a:ext cx="11521440" cy="4858278"/>
          </a:xfrm>
          <a:prstGeom prst="rect">
            <a:avLst/>
          </a:prstGeom>
          <a:noFill/>
          <a:ln>
            <a:noFill/>
          </a:ln>
        </p:spPr>
        <p:txBody>
          <a:bodyPr anchorCtr="0" anchor="t" bIns="45700" lIns="91425" spcFirstLastPara="1" rIns="91425" wrap="square" tIns="45700">
            <a:noAutofit/>
          </a:bodyPr>
          <a:lstStyle/>
          <a:p>
            <a:pPr indent="-322390" lvl="0" marL="350838" rtl="0" algn="l">
              <a:lnSpc>
                <a:spcPct val="70000"/>
              </a:lnSpc>
              <a:spcBef>
                <a:spcPts val="0"/>
              </a:spcBef>
              <a:spcAft>
                <a:spcPts val="0"/>
              </a:spcAft>
              <a:buClr>
                <a:srgbClr val="FF0066"/>
              </a:buClr>
              <a:buSzPts val="2000"/>
              <a:buFont typeface="Calibri"/>
              <a:buChar char="•"/>
            </a:pPr>
            <a:r>
              <a:rPr lang="en-US" sz="2000"/>
              <a:t>Full Extensions – Provides a Trunk channel and Extension</a:t>
            </a:r>
            <a:endParaRPr sz="2000"/>
          </a:p>
          <a:p>
            <a:pPr indent="-330136" lvl="1" marL="800100" rtl="0" algn="l">
              <a:lnSpc>
                <a:spcPct val="70000"/>
              </a:lnSpc>
              <a:spcBef>
                <a:spcPts val="500"/>
              </a:spcBef>
              <a:spcAft>
                <a:spcPts val="0"/>
              </a:spcAft>
              <a:buSzPts val="2000"/>
              <a:buChar char="•"/>
            </a:pPr>
            <a:r>
              <a:rPr lang="en-US" sz="2000"/>
              <a:t>Get 3000 minutes of calls per month per trunk channel</a:t>
            </a:r>
            <a:endParaRPr sz="2000"/>
          </a:p>
          <a:p>
            <a:pPr indent="-322390" lvl="0" marL="350838" rtl="0" algn="l">
              <a:lnSpc>
                <a:spcPct val="70000"/>
              </a:lnSpc>
              <a:spcBef>
                <a:spcPts val="1000"/>
              </a:spcBef>
              <a:spcAft>
                <a:spcPts val="0"/>
              </a:spcAft>
              <a:buClr>
                <a:srgbClr val="FF0066"/>
              </a:buClr>
              <a:buSzPts val="2000"/>
              <a:buFont typeface="Calibri"/>
              <a:buChar char="•"/>
            </a:pPr>
            <a:r>
              <a:rPr lang="en-US" sz="2000"/>
              <a:t>Lite Extensions – Extension only</a:t>
            </a:r>
            <a:endParaRPr sz="2000"/>
          </a:p>
          <a:p>
            <a:pPr indent="-322390" lvl="0" marL="350838" rtl="0" algn="l">
              <a:lnSpc>
                <a:spcPct val="70000"/>
              </a:lnSpc>
              <a:spcBef>
                <a:spcPts val="1000"/>
              </a:spcBef>
              <a:spcAft>
                <a:spcPts val="0"/>
              </a:spcAft>
              <a:buClr>
                <a:srgbClr val="FF0066"/>
              </a:buClr>
              <a:buSzPts val="2000"/>
              <a:buFont typeface="Calibri"/>
              <a:buChar char="•"/>
            </a:pPr>
            <a:r>
              <a:rPr lang="en-US" sz="2000"/>
              <a:t>Number porting</a:t>
            </a:r>
            <a:endParaRPr sz="2000"/>
          </a:p>
          <a:p>
            <a:pPr indent="-322390" lvl="0" marL="350838" rtl="0" algn="l">
              <a:lnSpc>
                <a:spcPct val="70000"/>
              </a:lnSpc>
              <a:spcBef>
                <a:spcPts val="1000"/>
              </a:spcBef>
              <a:spcAft>
                <a:spcPts val="0"/>
              </a:spcAft>
              <a:buClr>
                <a:srgbClr val="FF0066"/>
              </a:buClr>
              <a:buSzPts val="2000"/>
              <a:buFont typeface="Calibri"/>
              <a:buChar char="•"/>
            </a:pPr>
            <a:r>
              <a:rPr lang="en-US" sz="2000"/>
              <a:t>Full fledged PBXact feature set including Zulu Collaboration</a:t>
            </a:r>
            <a:endParaRPr sz="2000"/>
          </a:p>
          <a:p>
            <a:pPr indent="-322390" lvl="0" marL="350838" rtl="0" algn="l">
              <a:lnSpc>
                <a:spcPct val="70000"/>
              </a:lnSpc>
              <a:spcBef>
                <a:spcPts val="1000"/>
              </a:spcBef>
              <a:spcAft>
                <a:spcPts val="0"/>
              </a:spcAft>
              <a:buClr>
                <a:srgbClr val="FF0066"/>
              </a:buClr>
              <a:buSzPts val="2000"/>
              <a:buFont typeface="Calibri"/>
              <a:buChar char="•"/>
            </a:pPr>
            <a:r>
              <a:rPr lang="en-US" sz="2000"/>
              <a:t>Pricing per mo.</a:t>
            </a:r>
            <a:endParaRPr sz="2000"/>
          </a:p>
          <a:p>
            <a:pPr indent="-330136" lvl="1" marL="800100" rtl="0" algn="l">
              <a:lnSpc>
                <a:spcPct val="70000"/>
              </a:lnSpc>
              <a:spcBef>
                <a:spcPts val="500"/>
              </a:spcBef>
              <a:spcAft>
                <a:spcPts val="0"/>
              </a:spcAft>
              <a:buSzPts val="2000"/>
              <a:buChar char="•"/>
            </a:pPr>
            <a:r>
              <a:rPr lang="en-US" sz="2000"/>
              <a:t>Full Ext (MSRP)</a:t>
            </a:r>
            <a:endParaRPr sz="2000"/>
          </a:p>
          <a:p>
            <a:pPr indent="-347408" lvl="2" marL="1258888" rtl="0" algn="l">
              <a:lnSpc>
                <a:spcPct val="70000"/>
              </a:lnSpc>
              <a:spcBef>
                <a:spcPts val="500"/>
              </a:spcBef>
              <a:spcAft>
                <a:spcPts val="0"/>
              </a:spcAft>
              <a:buSzPts val="2000"/>
              <a:buChar char="•"/>
            </a:pPr>
            <a:r>
              <a:rPr lang="en-US" sz="2000"/>
              <a:t>Month to Month @ $24.95</a:t>
            </a:r>
            <a:endParaRPr sz="2000"/>
          </a:p>
          <a:p>
            <a:pPr indent="-347408" lvl="2" marL="1258888" rtl="0" algn="l">
              <a:lnSpc>
                <a:spcPct val="70000"/>
              </a:lnSpc>
              <a:spcBef>
                <a:spcPts val="500"/>
              </a:spcBef>
              <a:spcAft>
                <a:spcPts val="0"/>
              </a:spcAft>
              <a:buSzPts val="2000"/>
              <a:buChar char="•"/>
            </a:pPr>
            <a:r>
              <a:rPr lang="en-US" sz="2000"/>
              <a:t>12 months @ $22.95</a:t>
            </a:r>
            <a:endParaRPr sz="2000"/>
          </a:p>
          <a:p>
            <a:pPr indent="-347408" lvl="2" marL="1258888" rtl="0" algn="l">
              <a:lnSpc>
                <a:spcPct val="70000"/>
              </a:lnSpc>
              <a:spcBef>
                <a:spcPts val="500"/>
              </a:spcBef>
              <a:spcAft>
                <a:spcPts val="0"/>
              </a:spcAft>
              <a:buSzPts val="2000"/>
              <a:buChar char="•"/>
            </a:pPr>
            <a:r>
              <a:rPr lang="en-US" sz="2000"/>
              <a:t>36 months @ $19.95</a:t>
            </a:r>
            <a:endParaRPr sz="2000"/>
          </a:p>
          <a:p>
            <a:pPr indent="-330136" lvl="1" marL="800100" rtl="0" algn="l">
              <a:lnSpc>
                <a:spcPct val="70000"/>
              </a:lnSpc>
              <a:spcBef>
                <a:spcPts val="500"/>
              </a:spcBef>
              <a:spcAft>
                <a:spcPts val="0"/>
              </a:spcAft>
              <a:buSzPts val="2000"/>
              <a:buChar char="•"/>
            </a:pPr>
            <a:r>
              <a:rPr lang="en-US" sz="2000"/>
              <a:t>Lite Extension</a:t>
            </a:r>
            <a:endParaRPr sz="2000"/>
          </a:p>
          <a:p>
            <a:pPr indent="-347408" lvl="2" marL="1258888" rtl="0" algn="l">
              <a:lnSpc>
                <a:spcPct val="70000"/>
              </a:lnSpc>
              <a:spcBef>
                <a:spcPts val="500"/>
              </a:spcBef>
              <a:spcAft>
                <a:spcPts val="0"/>
              </a:spcAft>
              <a:buSzPts val="2000"/>
              <a:buChar char="•"/>
            </a:pPr>
            <a:r>
              <a:rPr lang="en-US" sz="2000"/>
              <a:t>All levels @ $8.95</a:t>
            </a:r>
            <a:endParaRPr sz="2000"/>
          </a:p>
        </p:txBody>
      </p:sp>
      <p:pic>
        <p:nvPicPr>
          <p:cNvPr id="432" name="Google Shape;432;p65"/>
          <p:cNvPicPr preferRelativeResize="0"/>
          <p:nvPr/>
        </p:nvPicPr>
        <p:blipFill rotWithShape="1">
          <a:blip r:embed="rId3">
            <a:alphaModFix/>
          </a:blip>
          <a:srcRect b="0" l="0" r="0" t="0"/>
          <a:stretch/>
        </p:blipFill>
        <p:spPr>
          <a:xfrm>
            <a:off x="9558338" y="230478"/>
            <a:ext cx="2430461" cy="955162"/>
          </a:xfrm>
          <a:prstGeom prst="rect">
            <a:avLst/>
          </a:prstGeom>
          <a:noFill/>
          <a:ln>
            <a:noFill/>
          </a:ln>
        </p:spPr>
      </p:pic>
      <p:sp>
        <p:nvSpPr>
          <p:cNvPr id="433" name="Google Shape;433;p65"/>
          <p:cNvSpPr txBox="1"/>
          <p:nvPr/>
        </p:nvSpPr>
        <p:spPr>
          <a:xfrm>
            <a:off x="6259213" y="4144864"/>
            <a:ext cx="5510633" cy="1200329"/>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accent2"/>
              </a:buClr>
              <a:buSzPts val="1800"/>
              <a:buFont typeface="Arial"/>
              <a:buChar char="•"/>
            </a:pPr>
            <a:r>
              <a:rPr i="1" lang="en-US" sz="1800">
                <a:solidFill>
                  <a:schemeClr val="accent2"/>
                </a:solidFill>
                <a:latin typeface="Calibri"/>
                <a:ea typeface="Calibri"/>
                <a:cs typeface="Calibri"/>
                <a:sym typeface="Calibri"/>
              </a:rPr>
              <a:t>Partners can purchase with discounts or get monthly commissions.</a:t>
            </a:r>
            <a:endParaRPr/>
          </a:p>
          <a:p>
            <a:pPr indent="-285750" lvl="0" marL="285750" marR="0" rtl="0" algn="l">
              <a:spcBef>
                <a:spcPts val="0"/>
              </a:spcBef>
              <a:spcAft>
                <a:spcPts val="0"/>
              </a:spcAft>
              <a:buClr>
                <a:schemeClr val="accent2"/>
              </a:buClr>
              <a:buSzPts val="1800"/>
              <a:buFont typeface="Arial"/>
              <a:buChar char="•"/>
            </a:pPr>
            <a:r>
              <a:rPr i="1" lang="en-US" sz="1800">
                <a:solidFill>
                  <a:schemeClr val="accent2"/>
                </a:solidFill>
                <a:latin typeface="Calibri"/>
                <a:ea typeface="Calibri"/>
                <a:cs typeface="Calibri"/>
                <a:sym typeface="Calibri"/>
              </a:rPr>
              <a:t>Discounts and Commissions Levels vary depending on your partner status (Bronze or Silver)</a:t>
            </a:r>
            <a:endParaRPr/>
          </a:p>
        </p:txBody>
      </p:sp>
      <p:sp>
        <p:nvSpPr>
          <p:cNvPr id="434" name="Google Shape;434;p65"/>
          <p:cNvSpPr/>
          <p:nvPr/>
        </p:nvSpPr>
        <p:spPr>
          <a:xfrm>
            <a:off x="7112417" y="5586457"/>
            <a:ext cx="4657429"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u="sng">
                <a:solidFill>
                  <a:schemeClr val="hlink"/>
                </a:solidFill>
                <a:latin typeface="Calibri"/>
                <a:ea typeface="Calibri"/>
                <a:cs typeface="Calibri"/>
                <a:sym typeface="Calibri"/>
                <a:hlinkClick r:id="rId4"/>
              </a:rPr>
              <a:t>https://cloud.pbxact.com/</a:t>
            </a:r>
            <a:r>
              <a:rPr lang="en-US" sz="3200">
                <a:solidFill>
                  <a:schemeClr val="dk1"/>
                </a:solidFill>
                <a:latin typeface="Calibri"/>
                <a:ea typeface="Calibri"/>
                <a:cs typeface="Calibri"/>
                <a:sym typeface="Calibri"/>
              </a:rPr>
              <a:t> </a:t>
            </a:r>
            <a:endParaRPr/>
          </a:p>
        </p:txBody>
      </p:sp>
      <p:pic>
        <p:nvPicPr>
          <p:cNvPr descr="VoIPSupply.png" id="435" name="Google Shape;435;p65"/>
          <p:cNvPicPr preferRelativeResize="0"/>
          <p:nvPr/>
        </p:nvPicPr>
        <p:blipFill rotWithShape="1">
          <a:blip r:embed="rId5">
            <a:alphaModFix/>
          </a:blip>
          <a:srcRect b="0" l="0" r="0" t="0"/>
          <a:stretch/>
        </p:blipFill>
        <p:spPr>
          <a:xfrm>
            <a:off x="10261142" y="1185650"/>
            <a:ext cx="1593789" cy="636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